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mp4" initials="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F4BE58-76C8-403D-8A60-090694B79A1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02AC93-204B-4F5F-BC86-8DECC945ADF2}">
      <dgm:prSet phldrT="[Текст]"/>
      <dgm:spPr/>
      <dgm:t>
        <a:bodyPr/>
        <a:lstStyle/>
        <a:p>
          <a:r>
            <a:rPr lang="ru-RU" dirty="0" smtClean="0"/>
            <a:t>Управление</a:t>
          </a:r>
          <a:endParaRPr lang="ru-RU" dirty="0"/>
        </a:p>
      </dgm:t>
    </dgm:pt>
    <dgm:pt modelId="{FB595961-3973-40AD-B511-DCC159A3DD3D}" type="parTrans" cxnId="{8C76DF03-C40C-44F6-B7AB-B35E0E33298E}">
      <dgm:prSet/>
      <dgm:spPr/>
      <dgm:t>
        <a:bodyPr/>
        <a:lstStyle/>
        <a:p>
          <a:endParaRPr lang="ru-RU"/>
        </a:p>
      </dgm:t>
    </dgm:pt>
    <dgm:pt modelId="{F95D9776-0331-44FE-AD6B-33AF2425C5F5}" type="sibTrans" cxnId="{8C76DF03-C40C-44F6-B7AB-B35E0E33298E}">
      <dgm:prSet/>
      <dgm:spPr/>
      <dgm:t>
        <a:bodyPr/>
        <a:lstStyle/>
        <a:p>
          <a:endParaRPr lang="ru-RU"/>
        </a:p>
      </dgm:t>
    </dgm:pt>
    <dgm:pt modelId="{AE6E60EF-F421-46C4-BC2E-FB1581E5335F}">
      <dgm:prSet phldrT="[Текст]"/>
      <dgm:spPr/>
      <dgm:t>
        <a:bodyPr/>
        <a:lstStyle/>
        <a:p>
          <a:r>
            <a:rPr lang="ru-RU" dirty="0" smtClean="0"/>
            <a:t>Человеческие ресурсы</a:t>
          </a:r>
          <a:endParaRPr lang="ru-RU" dirty="0"/>
        </a:p>
      </dgm:t>
    </dgm:pt>
    <dgm:pt modelId="{E6A6BAD8-6D78-4425-AD3B-4AE6086094CD}" type="parTrans" cxnId="{10623964-EEFD-4F29-BA02-350B5B9BD213}">
      <dgm:prSet/>
      <dgm:spPr/>
      <dgm:t>
        <a:bodyPr/>
        <a:lstStyle/>
        <a:p>
          <a:endParaRPr lang="ru-RU"/>
        </a:p>
      </dgm:t>
    </dgm:pt>
    <dgm:pt modelId="{297B892D-7F52-4910-964D-34750CB413EB}" type="sibTrans" cxnId="{10623964-EEFD-4F29-BA02-350B5B9BD213}">
      <dgm:prSet/>
      <dgm:spPr/>
      <dgm:t>
        <a:bodyPr/>
        <a:lstStyle/>
        <a:p>
          <a:endParaRPr lang="ru-RU"/>
        </a:p>
      </dgm:t>
    </dgm:pt>
    <dgm:pt modelId="{9A5CE863-69DE-4768-8F0B-7542D2BF76BC}">
      <dgm:prSet phldrT="[Текст]"/>
      <dgm:spPr/>
      <dgm:t>
        <a:bodyPr/>
        <a:lstStyle/>
        <a:p>
          <a:r>
            <a:rPr lang="ru-RU" dirty="0" smtClean="0"/>
            <a:t>Инновации </a:t>
          </a:r>
          <a:endParaRPr lang="ru-RU" dirty="0"/>
        </a:p>
      </dgm:t>
    </dgm:pt>
    <dgm:pt modelId="{84BD2B27-BC1B-449A-9883-01B81F4C41B1}" type="sibTrans" cxnId="{1CA2E802-D159-439B-B1A3-973AB5F701F0}">
      <dgm:prSet/>
      <dgm:spPr/>
      <dgm:t>
        <a:bodyPr/>
        <a:lstStyle/>
        <a:p>
          <a:endParaRPr lang="ru-RU"/>
        </a:p>
      </dgm:t>
    </dgm:pt>
    <dgm:pt modelId="{CFB15C33-7706-4100-83BA-333998B72CDF}" type="parTrans" cxnId="{1CA2E802-D159-439B-B1A3-973AB5F701F0}">
      <dgm:prSet/>
      <dgm:spPr/>
      <dgm:t>
        <a:bodyPr/>
        <a:lstStyle/>
        <a:p>
          <a:endParaRPr lang="ru-RU"/>
        </a:p>
      </dgm:t>
    </dgm:pt>
    <dgm:pt modelId="{A19D77E2-0522-43EF-BF43-09C5A158D090}" type="pres">
      <dgm:prSet presAssocID="{E1F4BE58-76C8-403D-8A60-090694B79A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5D2EEB9-CA64-41A0-ABD8-0AD4BBA53CA5}" type="pres">
      <dgm:prSet presAssocID="{DF02AC93-204B-4F5F-BC86-8DECC945ADF2}" presName="hierRoot1" presStyleCnt="0">
        <dgm:presLayoutVars>
          <dgm:hierBranch val="init"/>
        </dgm:presLayoutVars>
      </dgm:prSet>
      <dgm:spPr/>
    </dgm:pt>
    <dgm:pt modelId="{75C8E9E1-82B6-49F8-9515-DFF69D136159}" type="pres">
      <dgm:prSet presAssocID="{DF02AC93-204B-4F5F-BC86-8DECC945ADF2}" presName="rootComposite1" presStyleCnt="0"/>
      <dgm:spPr/>
    </dgm:pt>
    <dgm:pt modelId="{297592F5-C9E4-4F1B-974D-0D0B589F4BF9}" type="pres">
      <dgm:prSet presAssocID="{DF02AC93-204B-4F5F-BC86-8DECC945ADF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E101EF-F2FB-4A64-839C-024BCB08CA13}" type="pres">
      <dgm:prSet presAssocID="{DF02AC93-204B-4F5F-BC86-8DECC945ADF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DABB07D-342E-429F-9E3C-7B29A4D0EEDF}" type="pres">
      <dgm:prSet presAssocID="{DF02AC93-204B-4F5F-BC86-8DECC945ADF2}" presName="hierChild2" presStyleCnt="0"/>
      <dgm:spPr/>
    </dgm:pt>
    <dgm:pt modelId="{C765F1B4-6C09-4F09-93EE-967D75A513C1}" type="pres">
      <dgm:prSet presAssocID="{CFB15C33-7706-4100-83BA-333998B72CDF}" presName="Name37" presStyleLbl="parChTrans1D2" presStyleIdx="0" presStyleCnt="2"/>
      <dgm:spPr/>
      <dgm:t>
        <a:bodyPr/>
        <a:lstStyle/>
        <a:p>
          <a:endParaRPr lang="ru-RU"/>
        </a:p>
      </dgm:t>
    </dgm:pt>
    <dgm:pt modelId="{A5C3A1EF-F66B-43D2-8530-36B509A26FE9}" type="pres">
      <dgm:prSet presAssocID="{9A5CE863-69DE-4768-8F0B-7542D2BF76BC}" presName="hierRoot2" presStyleCnt="0">
        <dgm:presLayoutVars>
          <dgm:hierBranch val="init"/>
        </dgm:presLayoutVars>
      </dgm:prSet>
      <dgm:spPr/>
    </dgm:pt>
    <dgm:pt modelId="{65092F39-AB09-4327-B5DB-B012A105DA5D}" type="pres">
      <dgm:prSet presAssocID="{9A5CE863-69DE-4768-8F0B-7542D2BF76BC}" presName="rootComposite" presStyleCnt="0"/>
      <dgm:spPr/>
    </dgm:pt>
    <dgm:pt modelId="{A6A0D804-2252-487B-BF52-9F5A41B7FAB7}" type="pres">
      <dgm:prSet presAssocID="{9A5CE863-69DE-4768-8F0B-7542D2BF76B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4E3FAD-1D35-4D37-83C5-6C913E0A614E}" type="pres">
      <dgm:prSet presAssocID="{9A5CE863-69DE-4768-8F0B-7542D2BF76BC}" presName="rootConnector" presStyleLbl="node2" presStyleIdx="0" presStyleCnt="2"/>
      <dgm:spPr/>
      <dgm:t>
        <a:bodyPr/>
        <a:lstStyle/>
        <a:p>
          <a:endParaRPr lang="ru-RU"/>
        </a:p>
      </dgm:t>
    </dgm:pt>
    <dgm:pt modelId="{40507685-7818-4660-A602-649158499823}" type="pres">
      <dgm:prSet presAssocID="{9A5CE863-69DE-4768-8F0B-7542D2BF76BC}" presName="hierChild4" presStyleCnt="0"/>
      <dgm:spPr/>
    </dgm:pt>
    <dgm:pt modelId="{89715FB7-FEC7-42EB-BCD0-17E99087502B}" type="pres">
      <dgm:prSet presAssocID="{9A5CE863-69DE-4768-8F0B-7542D2BF76BC}" presName="hierChild5" presStyleCnt="0"/>
      <dgm:spPr/>
    </dgm:pt>
    <dgm:pt modelId="{AFF9D5AB-42D0-4FD9-9104-8E57492EFB17}" type="pres">
      <dgm:prSet presAssocID="{E6A6BAD8-6D78-4425-AD3B-4AE6086094CD}" presName="Name37" presStyleLbl="parChTrans1D2" presStyleIdx="1" presStyleCnt="2"/>
      <dgm:spPr/>
      <dgm:t>
        <a:bodyPr/>
        <a:lstStyle/>
        <a:p>
          <a:endParaRPr lang="ru-RU"/>
        </a:p>
      </dgm:t>
    </dgm:pt>
    <dgm:pt modelId="{D4B70773-54D0-437A-AF7F-66048FDE73C8}" type="pres">
      <dgm:prSet presAssocID="{AE6E60EF-F421-46C4-BC2E-FB1581E5335F}" presName="hierRoot2" presStyleCnt="0">
        <dgm:presLayoutVars>
          <dgm:hierBranch val="init"/>
        </dgm:presLayoutVars>
      </dgm:prSet>
      <dgm:spPr/>
    </dgm:pt>
    <dgm:pt modelId="{F482DAF9-E318-4326-A4DE-5F46996540EF}" type="pres">
      <dgm:prSet presAssocID="{AE6E60EF-F421-46C4-BC2E-FB1581E5335F}" presName="rootComposite" presStyleCnt="0"/>
      <dgm:spPr/>
    </dgm:pt>
    <dgm:pt modelId="{1024578C-52CD-46FE-9413-D773A1AFE59C}" type="pres">
      <dgm:prSet presAssocID="{AE6E60EF-F421-46C4-BC2E-FB1581E5335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536260-AEFE-47D2-9B87-762803583ACA}" type="pres">
      <dgm:prSet presAssocID="{AE6E60EF-F421-46C4-BC2E-FB1581E5335F}" presName="rootConnector" presStyleLbl="node2" presStyleIdx="1" presStyleCnt="2"/>
      <dgm:spPr/>
      <dgm:t>
        <a:bodyPr/>
        <a:lstStyle/>
        <a:p>
          <a:endParaRPr lang="ru-RU"/>
        </a:p>
      </dgm:t>
    </dgm:pt>
    <dgm:pt modelId="{BC208059-7FA0-426A-9606-8E1650E4D940}" type="pres">
      <dgm:prSet presAssocID="{AE6E60EF-F421-46C4-BC2E-FB1581E5335F}" presName="hierChild4" presStyleCnt="0"/>
      <dgm:spPr/>
    </dgm:pt>
    <dgm:pt modelId="{6C437B84-1DD8-45E2-9949-E2D15157E6F2}" type="pres">
      <dgm:prSet presAssocID="{AE6E60EF-F421-46C4-BC2E-FB1581E5335F}" presName="hierChild5" presStyleCnt="0"/>
      <dgm:spPr/>
    </dgm:pt>
    <dgm:pt modelId="{80E304AE-821C-4913-B97A-DC84625923F5}" type="pres">
      <dgm:prSet presAssocID="{DF02AC93-204B-4F5F-BC86-8DECC945ADF2}" presName="hierChild3" presStyleCnt="0"/>
      <dgm:spPr/>
    </dgm:pt>
  </dgm:ptLst>
  <dgm:cxnLst>
    <dgm:cxn modelId="{8BBC6F0E-940F-4A8E-969E-5B58FE0966BA}" type="presOf" srcId="{AE6E60EF-F421-46C4-BC2E-FB1581E5335F}" destId="{9A536260-AEFE-47D2-9B87-762803583ACA}" srcOrd="1" destOrd="0" presId="urn:microsoft.com/office/officeart/2005/8/layout/orgChart1"/>
    <dgm:cxn modelId="{FC625862-A7CB-44DE-9C4F-BDA36951E04A}" type="presOf" srcId="{AE6E60EF-F421-46C4-BC2E-FB1581E5335F}" destId="{1024578C-52CD-46FE-9413-D773A1AFE59C}" srcOrd="0" destOrd="0" presId="urn:microsoft.com/office/officeart/2005/8/layout/orgChart1"/>
    <dgm:cxn modelId="{1738669C-53EA-4406-A366-512240828A36}" type="presOf" srcId="{9A5CE863-69DE-4768-8F0B-7542D2BF76BC}" destId="{114E3FAD-1D35-4D37-83C5-6C913E0A614E}" srcOrd="1" destOrd="0" presId="urn:microsoft.com/office/officeart/2005/8/layout/orgChart1"/>
    <dgm:cxn modelId="{CE174FBA-09D3-405E-8181-5EF7B932176F}" type="presOf" srcId="{CFB15C33-7706-4100-83BA-333998B72CDF}" destId="{C765F1B4-6C09-4F09-93EE-967D75A513C1}" srcOrd="0" destOrd="0" presId="urn:microsoft.com/office/officeart/2005/8/layout/orgChart1"/>
    <dgm:cxn modelId="{5D6EA381-B940-415D-820B-23047173A2A1}" type="presOf" srcId="{E6A6BAD8-6D78-4425-AD3B-4AE6086094CD}" destId="{AFF9D5AB-42D0-4FD9-9104-8E57492EFB17}" srcOrd="0" destOrd="0" presId="urn:microsoft.com/office/officeart/2005/8/layout/orgChart1"/>
    <dgm:cxn modelId="{10623964-EEFD-4F29-BA02-350B5B9BD213}" srcId="{DF02AC93-204B-4F5F-BC86-8DECC945ADF2}" destId="{AE6E60EF-F421-46C4-BC2E-FB1581E5335F}" srcOrd="1" destOrd="0" parTransId="{E6A6BAD8-6D78-4425-AD3B-4AE6086094CD}" sibTransId="{297B892D-7F52-4910-964D-34750CB413EB}"/>
    <dgm:cxn modelId="{A4C1C1EF-7E78-4EEB-B8EB-46420798C58D}" type="presOf" srcId="{9A5CE863-69DE-4768-8F0B-7542D2BF76BC}" destId="{A6A0D804-2252-487B-BF52-9F5A41B7FAB7}" srcOrd="0" destOrd="0" presId="urn:microsoft.com/office/officeart/2005/8/layout/orgChart1"/>
    <dgm:cxn modelId="{F6824171-3EAD-4F6E-A62E-D33BF558230A}" type="presOf" srcId="{E1F4BE58-76C8-403D-8A60-090694B79A11}" destId="{A19D77E2-0522-43EF-BF43-09C5A158D090}" srcOrd="0" destOrd="0" presId="urn:microsoft.com/office/officeart/2005/8/layout/orgChart1"/>
    <dgm:cxn modelId="{1CA2E802-D159-439B-B1A3-973AB5F701F0}" srcId="{DF02AC93-204B-4F5F-BC86-8DECC945ADF2}" destId="{9A5CE863-69DE-4768-8F0B-7542D2BF76BC}" srcOrd="0" destOrd="0" parTransId="{CFB15C33-7706-4100-83BA-333998B72CDF}" sibTransId="{84BD2B27-BC1B-449A-9883-01B81F4C41B1}"/>
    <dgm:cxn modelId="{E5366E78-10CC-4AC1-B9F4-47628985AAB8}" type="presOf" srcId="{DF02AC93-204B-4F5F-BC86-8DECC945ADF2}" destId="{297592F5-C9E4-4F1B-974D-0D0B589F4BF9}" srcOrd="0" destOrd="0" presId="urn:microsoft.com/office/officeart/2005/8/layout/orgChart1"/>
    <dgm:cxn modelId="{8C76DF03-C40C-44F6-B7AB-B35E0E33298E}" srcId="{E1F4BE58-76C8-403D-8A60-090694B79A11}" destId="{DF02AC93-204B-4F5F-BC86-8DECC945ADF2}" srcOrd="0" destOrd="0" parTransId="{FB595961-3973-40AD-B511-DCC159A3DD3D}" sibTransId="{F95D9776-0331-44FE-AD6B-33AF2425C5F5}"/>
    <dgm:cxn modelId="{FA589896-50AF-4BE0-9993-9680AB56C13E}" type="presOf" srcId="{DF02AC93-204B-4F5F-BC86-8DECC945ADF2}" destId="{4FE101EF-F2FB-4A64-839C-024BCB08CA13}" srcOrd="1" destOrd="0" presId="urn:microsoft.com/office/officeart/2005/8/layout/orgChart1"/>
    <dgm:cxn modelId="{5CDFA139-70DC-457E-982F-ED9FA002EAD0}" type="presParOf" srcId="{A19D77E2-0522-43EF-BF43-09C5A158D090}" destId="{F5D2EEB9-CA64-41A0-ABD8-0AD4BBA53CA5}" srcOrd="0" destOrd="0" presId="urn:microsoft.com/office/officeart/2005/8/layout/orgChart1"/>
    <dgm:cxn modelId="{59BD4C01-1F03-473D-B39A-69A66A290890}" type="presParOf" srcId="{F5D2EEB9-CA64-41A0-ABD8-0AD4BBA53CA5}" destId="{75C8E9E1-82B6-49F8-9515-DFF69D136159}" srcOrd="0" destOrd="0" presId="urn:microsoft.com/office/officeart/2005/8/layout/orgChart1"/>
    <dgm:cxn modelId="{2C2EE319-C226-4AE4-895C-8D96D294255E}" type="presParOf" srcId="{75C8E9E1-82B6-49F8-9515-DFF69D136159}" destId="{297592F5-C9E4-4F1B-974D-0D0B589F4BF9}" srcOrd="0" destOrd="0" presId="urn:microsoft.com/office/officeart/2005/8/layout/orgChart1"/>
    <dgm:cxn modelId="{E6181BE7-DFE4-494A-AD7D-3F344D733AD4}" type="presParOf" srcId="{75C8E9E1-82B6-49F8-9515-DFF69D136159}" destId="{4FE101EF-F2FB-4A64-839C-024BCB08CA13}" srcOrd="1" destOrd="0" presId="urn:microsoft.com/office/officeart/2005/8/layout/orgChart1"/>
    <dgm:cxn modelId="{586A6C91-CFBD-4F0D-B84E-04216634FE93}" type="presParOf" srcId="{F5D2EEB9-CA64-41A0-ABD8-0AD4BBA53CA5}" destId="{1DABB07D-342E-429F-9E3C-7B29A4D0EEDF}" srcOrd="1" destOrd="0" presId="urn:microsoft.com/office/officeart/2005/8/layout/orgChart1"/>
    <dgm:cxn modelId="{2C77914B-3E9A-4A3F-8566-184A015016EB}" type="presParOf" srcId="{1DABB07D-342E-429F-9E3C-7B29A4D0EEDF}" destId="{C765F1B4-6C09-4F09-93EE-967D75A513C1}" srcOrd="0" destOrd="0" presId="urn:microsoft.com/office/officeart/2005/8/layout/orgChart1"/>
    <dgm:cxn modelId="{A3495B23-22C0-4A7A-B11E-5DA664501011}" type="presParOf" srcId="{1DABB07D-342E-429F-9E3C-7B29A4D0EEDF}" destId="{A5C3A1EF-F66B-43D2-8530-36B509A26FE9}" srcOrd="1" destOrd="0" presId="urn:microsoft.com/office/officeart/2005/8/layout/orgChart1"/>
    <dgm:cxn modelId="{562F68B5-11C8-41DF-9C5D-34EDDEFE5528}" type="presParOf" srcId="{A5C3A1EF-F66B-43D2-8530-36B509A26FE9}" destId="{65092F39-AB09-4327-B5DB-B012A105DA5D}" srcOrd="0" destOrd="0" presId="urn:microsoft.com/office/officeart/2005/8/layout/orgChart1"/>
    <dgm:cxn modelId="{56124EBD-8288-4203-ADBE-9AF221FBF72E}" type="presParOf" srcId="{65092F39-AB09-4327-B5DB-B012A105DA5D}" destId="{A6A0D804-2252-487B-BF52-9F5A41B7FAB7}" srcOrd="0" destOrd="0" presId="urn:microsoft.com/office/officeart/2005/8/layout/orgChart1"/>
    <dgm:cxn modelId="{46D7CF1C-F128-448F-B7D6-22290219AFA8}" type="presParOf" srcId="{65092F39-AB09-4327-B5DB-B012A105DA5D}" destId="{114E3FAD-1D35-4D37-83C5-6C913E0A614E}" srcOrd="1" destOrd="0" presId="urn:microsoft.com/office/officeart/2005/8/layout/orgChart1"/>
    <dgm:cxn modelId="{82148FB5-B6B2-49AF-A2DF-7F02A076BD8B}" type="presParOf" srcId="{A5C3A1EF-F66B-43D2-8530-36B509A26FE9}" destId="{40507685-7818-4660-A602-649158499823}" srcOrd="1" destOrd="0" presId="urn:microsoft.com/office/officeart/2005/8/layout/orgChart1"/>
    <dgm:cxn modelId="{9B9D4159-18A9-45D0-AE11-BD8CCADD54E9}" type="presParOf" srcId="{A5C3A1EF-F66B-43D2-8530-36B509A26FE9}" destId="{89715FB7-FEC7-42EB-BCD0-17E99087502B}" srcOrd="2" destOrd="0" presId="urn:microsoft.com/office/officeart/2005/8/layout/orgChart1"/>
    <dgm:cxn modelId="{3AEC12C9-661C-4A33-A294-6093783F4EA7}" type="presParOf" srcId="{1DABB07D-342E-429F-9E3C-7B29A4D0EEDF}" destId="{AFF9D5AB-42D0-4FD9-9104-8E57492EFB17}" srcOrd="2" destOrd="0" presId="urn:microsoft.com/office/officeart/2005/8/layout/orgChart1"/>
    <dgm:cxn modelId="{6F3C9C9E-AE53-421B-BFF3-D14AAC7E32E8}" type="presParOf" srcId="{1DABB07D-342E-429F-9E3C-7B29A4D0EEDF}" destId="{D4B70773-54D0-437A-AF7F-66048FDE73C8}" srcOrd="3" destOrd="0" presId="urn:microsoft.com/office/officeart/2005/8/layout/orgChart1"/>
    <dgm:cxn modelId="{5D8828E4-11B5-42D2-8955-E27F3882392D}" type="presParOf" srcId="{D4B70773-54D0-437A-AF7F-66048FDE73C8}" destId="{F482DAF9-E318-4326-A4DE-5F46996540EF}" srcOrd="0" destOrd="0" presId="urn:microsoft.com/office/officeart/2005/8/layout/orgChart1"/>
    <dgm:cxn modelId="{D0CF009F-A18F-439F-919F-3D4901C97CDA}" type="presParOf" srcId="{F482DAF9-E318-4326-A4DE-5F46996540EF}" destId="{1024578C-52CD-46FE-9413-D773A1AFE59C}" srcOrd="0" destOrd="0" presId="urn:microsoft.com/office/officeart/2005/8/layout/orgChart1"/>
    <dgm:cxn modelId="{2A7B5D2A-C7B5-493B-880B-343C4CE7D132}" type="presParOf" srcId="{F482DAF9-E318-4326-A4DE-5F46996540EF}" destId="{9A536260-AEFE-47D2-9B87-762803583ACA}" srcOrd="1" destOrd="0" presId="urn:microsoft.com/office/officeart/2005/8/layout/orgChart1"/>
    <dgm:cxn modelId="{B19E02A6-5622-4076-9E66-AE95BF41EAB2}" type="presParOf" srcId="{D4B70773-54D0-437A-AF7F-66048FDE73C8}" destId="{BC208059-7FA0-426A-9606-8E1650E4D940}" srcOrd="1" destOrd="0" presId="urn:microsoft.com/office/officeart/2005/8/layout/orgChart1"/>
    <dgm:cxn modelId="{7605C9D5-599A-43E9-BD33-FC5B5892C1AD}" type="presParOf" srcId="{D4B70773-54D0-437A-AF7F-66048FDE73C8}" destId="{6C437B84-1DD8-45E2-9949-E2D15157E6F2}" srcOrd="2" destOrd="0" presId="urn:microsoft.com/office/officeart/2005/8/layout/orgChart1"/>
    <dgm:cxn modelId="{0B5461DB-5D49-4D7D-A1D6-3C0B7C9D94EF}" type="presParOf" srcId="{F5D2EEB9-CA64-41A0-ABD8-0AD4BBA53CA5}" destId="{80E304AE-821C-4913-B97A-DC84625923F5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955097-1B7C-4F6F-B0C4-B434225257F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36646C-2EEE-443A-9D61-F6BA58D82EDD}">
      <dgm:prSet phldrT="[Текст]" phldr="1"/>
      <dgm:spPr/>
      <dgm:t>
        <a:bodyPr/>
        <a:lstStyle/>
        <a:p>
          <a:endParaRPr lang="ru-RU" dirty="0"/>
        </a:p>
      </dgm:t>
    </dgm:pt>
    <dgm:pt modelId="{5B5087B9-0D97-4987-AEF4-EF139B562245}" type="parTrans" cxnId="{4FE5441E-F20B-4949-8BF0-4FD728DAF3CB}">
      <dgm:prSet/>
      <dgm:spPr/>
      <dgm:t>
        <a:bodyPr/>
        <a:lstStyle/>
        <a:p>
          <a:endParaRPr lang="ru-RU"/>
        </a:p>
      </dgm:t>
    </dgm:pt>
    <dgm:pt modelId="{8CEAA667-0694-4405-AED4-E39AD8DB3086}" type="sibTrans" cxnId="{4FE5441E-F20B-4949-8BF0-4FD728DAF3CB}">
      <dgm:prSet/>
      <dgm:spPr/>
      <dgm:t>
        <a:bodyPr/>
        <a:lstStyle/>
        <a:p>
          <a:endParaRPr lang="ru-RU"/>
        </a:p>
      </dgm:t>
    </dgm:pt>
    <dgm:pt modelId="{AC2C9C7F-0126-48D4-9F64-7CBF7620000F}">
      <dgm:prSet phldrT="[Текст]"/>
      <dgm:spPr/>
      <dgm:t>
        <a:bodyPr/>
        <a:lstStyle/>
        <a:p>
          <a:r>
            <a:rPr lang="ru-RU" dirty="0" smtClean="0"/>
            <a:t>Ресурс повышения эффективности деятельности организации</a:t>
          </a:r>
          <a:endParaRPr lang="ru-RU" dirty="0"/>
        </a:p>
      </dgm:t>
    </dgm:pt>
    <dgm:pt modelId="{14A012FD-035D-4A6C-A37F-126156A58F3F}" type="parTrans" cxnId="{6ADDF258-62D4-4014-BA95-A5F2F9E60DBF}">
      <dgm:prSet/>
      <dgm:spPr/>
      <dgm:t>
        <a:bodyPr/>
        <a:lstStyle/>
        <a:p>
          <a:endParaRPr lang="ru-RU"/>
        </a:p>
      </dgm:t>
    </dgm:pt>
    <dgm:pt modelId="{C23F9B89-D96D-43F1-94B6-C8DB89261875}" type="sibTrans" cxnId="{6ADDF258-62D4-4014-BA95-A5F2F9E60DBF}">
      <dgm:prSet/>
      <dgm:spPr/>
      <dgm:t>
        <a:bodyPr/>
        <a:lstStyle/>
        <a:p>
          <a:endParaRPr lang="ru-RU"/>
        </a:p>
      </dgm:t>
    </dgm:pt>
    <dgm:pt modelId="{A2F161F2-2284-4315-B58B-11320DFFF9EB}">
      <dgm:prSet phldrT="[Текст]"/>
      <dgm:spPr/>
      <dgm:t>
        <a:bodyPr/>
        <a:lstStyle/>
        <a:p>
          <a:endParaRPr lang="ru-RU" dirty="0"/>
        </a:p>
      </dgm:t>
    </dgm:pt>
    <dgm:pt modelId="{D3AAFCA7-5D9C-402C-8FE0-6F906352CDB2}" type="parTrans" cxnId="{3AAA596D-3A3C-4BF6-AE86-4BE0A08419DF}">
      <dgm:prSet/>
      <dgm:spPr/>
      <dgm:t>
        <a:bodyPr/>
        <a:lstStyle/>
        <a:p>
          <a:endParaRPr lang="ru-RU"/>
        </a:p>
      </dgm:t>
    </dgm:pt>
    <dgm:pt modelId="{7D7DC284-0E6A-4E74-AEDC-D1E5EC00B00D}" type="sibTrans" cxnId="{3AAA596D-3A3C-4BF6-AE86-4BE0A08419DF}">
      <dgm:prSet/>
      <dgm:spPr/>
      <dgm:t>
        <a:bodyPr/>
        <a:lstStyle/>
        <a:p>
          <a:endParaRPr lang="ru-RU"/>
        </a:p>
      </dgm:t>
    </dgm:pt>
    <dgm:pt modelId="{302F0037-9AEE-4DDD-8EB1-E18BAF041FAC}">
      <dgm:prSet phldrT="[Текст]" phldr="1"/>
      <dgm:spPr/>
      <dgm:t>
        <a:bodyPr/>
        <a:lstStyle/>
        <a:p>
          <a:endParaRPr lang="ru-RU" dirty="0"/>
        </a:p>
      </dgm:t>
    </dgm:pt>
    <dgm:pt modelId="{1D6B6A44-CBCE-427A-883E-F4ACD4970B57}" type="parTrans" cxnId="{A55F61F7-5A89-460C-963F-E12AD38DBDEC}">
      <dgm:prSet/>
      <dgm:spPr/>
      <dgm:t>
        <a:bodyPr/>
        <a:lstStyle/>
        <a:p>
          <a:endParaRPr lang="ru-RU"/>
        </a:p>
      </dgm:t>
    </dgm:pt>
    <dgm:pt modelId="{39425287-7B74-4512-8BE2-C93CD19C1BE5}" type="sibTrans" cxnId="{A55F61F7-5A89-460C-963F-E12AD38DBDEC}">
      <dgm:prSet/>
      <dgm:spPr/>
      <dgm:t>
        <a:bodyPr/>
        <a:lstStyle/>
        <a:p>
          <a:endParaRPr lang="ru-RU"/>
        </a:p>
      </dgm:t>
    </dgm:pt>
    <dgm:pt modelId="{EB02942C-56DB-4BA7-9767-8275C86FEA34}">
      <dgm:prSet phldrT="[Текст]"/>
      <dgm:spPr/>
      <dgm:t>
        <a:bodyPr/>
        <a:lstStyle/>
        <a:p>
          <a:r>
            <a:rPr lang="ru-RU" dirty="0" smtClean="0"/>
            <a:t>Показатель качества управленческой деятельности</a:t>
          </a:r>
          <a:endParaRPr lang="ru-RU" dirty="0"/>
        </a:p>
      </dgm:t>
    </dgm:pt>
    <dgm:pt modelId="{E3F701EC-7420-4E0A-ABE6-0EE7CCC38340}" type="parTrans" cxnId="{CAB98BDB-1722-47C6-9FB3-7470FEE99FB8}">
      <dgm:prSet/>
      <dgm:spPr/>
      <dgm:t>
        <a:bodyPr/>
        <a:lstStyle/>
        <a:p>
          <a:endParaRPr lang="ru-RU"/>
        </a:p>
      </dgm:t>
    </dgm:pt>
    <dgm:pt modelId="{06CCFD1F-593D-40E5-88D9-A81CE5A05E41}" type="sibTrans" cxnId="{CAB98BDB-1722-47C6-9FB3-7470FEE99FB8}">
      <dgm:prSet/>
      <dgm:spPr/>
      <dgm:t>
        <a:bodyPr/>
        <a:lstStyle/>
        <a:p>
          <a:endParaRPr lang="ru-RU"/>
        </a:p>
      </dgm:t>
    </dgm:pt>
    <dgm:pt modelId="{4B47D95A-B3EF-4362-AD9E-5CE566275029}">
      <dgm:prSet/>
      <dgm:spPr/>
      <dgm:t>
        <a:bodyPr/>
        <a:lstStyle/>
        <a:p>
          <a:r>
            <a:rPr lang="ru-RU" dirty="0" smtClean="0"/>
            <a:t>Важнейший объект инвестирования</a:t>
          </a:r>
          <a:endParaRPr lang="ru-RU" dirty="0"/>
        </a:p>
      </dgm:t>
    </dgm:pt>
    <dgm:pt modelId="{8A37857E-7F33-400E-AB32-8880EA60DFE1}" type="parTrans" cxnId="{1029041B-7F3C-45A1-B627-C766509E74A8}">
      <dgm:prSet/>
      <dgm:spPr/>
    </dgm:pt>
    <dgm:pt modelId="{BDF93F80-06E3-4A4B-9FEC-047E92B48569}" type="sibTrans" cxnId="{1029041B-7F3C-45A1-B627-C766509E74A8}">
      <dgm:prSet/>
      <dgm:spPr/>
    </dgm:pt>
    <dgm:pt modelId="{22F088F5-A4EC-4D76-A443-E18C4AABE408}" type="pres">
      <dgm:prSet presAssocID="{43955097-1B7C-4F6F-B0C4-B434225257F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EA5701-A24E-4CE9-A9E1-C2C3B5A42ED0}" type="pres">
      <dgm:prSet presAssocID="{D336646C-2EEE-443A-9D61-F6BA58D82EDD}" presName="composite" presStyleCnt="0"/>
      <dgm:spPr/>
    </dgm:pt>
    <dgm:pt modelId="{39C82C5B-7C48-4B80-A643-B9BD5D793027}" type="pres">
      <dgm:prSet presAssocID="{D336646C-2EEE-443A-9D61-F6BA58D82ED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6F8A00-3CBC-4461-86EB-7014511F5C87}" type="pres">
      <dgm:prSet presAssocID="{D336646C-2EEE-443A-9D61-F6BA58D82ED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B47ADB-BC37-4207-8CC8-8F44DA685723}" type="pres">
      <dgm:prSet presAssocID="{8CEAA667-0694-4405-AED4-E39AD8DB3086}" presName="sp" presStyleCnt="0"/>
      <dgm:spPr/>
    </dgm:pt>
    <dgm:pt modelId="{A9436DD1-E5D5-49D6-85A4-ED86F67DF3DB}" type="pres">
      <dgm:prSet presAssocID="{A2F161F2-2284-4315-B58B-11320DFFF9EB}" presName="composite" presStyleCnt="0"/>
      <dgm:spPr/>
    </dgm:pt>
    <dgm:pt modelId="{D399A57D-0201-499B-9960-52E0464F9818}" type="pres">
      <dgm:prSet presAssocID="{A2F161F2-2284-4315-B58B-11320DFFF9E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E4542D-7512-448B-9AE3-6214BB89DBBA}" type="pres">
      <dgm:prSet presAssocID="{A2F161F2-2284-4315-B58B-11320DFFF9E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2A3AB1-53CF-4099-BF2A-2FDA4C15DFD9}" type="pres">
      <dgm:prSet presAssocID="{7D7DC284-0E6A-4E74-AEDC-D1E5EC00B00D}" presName="sp" presStyleCnt="0"/>
      <dgm:spPr/>
    </dgm:pt>
    <dgm:pt modelId="{C4E3C479-6D00-4D54-AFCE-3652F1BF934A}" type="pres">
      <dgm:prSet presAssocID="{302F0037-9AEE-4DDD-8EB1-E18BAF041FAC}" presName="composite" presStyleCnt="0"/>
      <dgm:spPr/>
    </dgm:pt>
    <dgm:pt modelId="{C84AB79A-2597-44BF-B1DB-EAE2B210FC52}" type="pres">
      <dgm:prSet presAssocID="{302F0037-9AEE-4DDD-8EB1-E18BAF041FA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DC6E83-A3AC-4BD5-BCF6-CAD26C7AB6CE}" type="pres">
      <dgm:prSet presAssocID="{302F0037-9AEE-4DDD-8EB1-E18BAF041FA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51AC8E-4874-4A47-A02D-0289E2B2E379}" type="presOf" srcId="{302F0037-9AEE-4DDD-8EB1-E18BAF041FAC}" destId="{C84AB79A-2597-44BF-B1DB-EAE2B210FC52}" srcOrd="0" destOrd="0" presId="urn:microsoft.com/office/officeart/2005/8/layout/chevron2"/>
    <dgm:cxn modelId="{932600C8-2E16-4163-B6AC-FD4D10E58DAE}" type="presOf" srcId="{43955097-1B7C-4F6F-B0C4-B434225257FE}" destId="{22F088F5-A4EC-4D76-A443-E18C4AABE408}" srcOrd="0" destOrd="0" presId="urn:microsoft.com/office/officeart/2005/8/layout/chevron2"/>
    <dgm:cxn modelId="{CAB98BDB-1722-47C6-9FB3-7470FEE99FB8}" srcId="{302F0037-9AEE-4DDD-8EB1-E18BAF041FAC}" destId="{EB02942C-56DB-4BA7-9767-8275C86FEA34}" srcOrd="0" destOrd="0" parTransId="{E3F701EC-7420-4E0A-ABE6-0EE7CCC38340}" sibTransId="{06CCFD1F-593D-40E5-88D9-A81CE5A05E41}"/>
    <dgm:cxn modelId="{0E4BF6ED-D420-4311-8D3C-E04C3E35995F}" type="presOf" srcId="{EB02942C-56DB-4BA7-9767-8275C86FEA34}" destId="{1DDC6E83-A3AC-4BD5-BCF6-CAD26C7AB6CE}" srcOrd="0" destOrd="0" presId="urn:microsoft.com/office/officeart/2005/8/layout/chevron2"/>
    <dgm:cxn modelId="{A55F61F7-5A89-460C-963F-E12AD38DBDEC}" srcId="{43955097-1B7C-4F6F-B0C4-B434225257FE}" destId="{302F0037-9AEE-4DDD-8EB1-E18BAF041FAC}" srcOrd="2" destOrd="0" parTransId="{1D6B6A44-CBCE-427A-883E-F4ACD4970B57}" sibTransId="{39425287-7B74-4512-8BE2-C93CD19C1BE5}"/>
    <dgm:cxn modelId="{6ADDF258-62D4-4014-BA95-A5F2F9E60DBF}" srcId="{D336646C-2EEE-443A-9D61-F6BA58D82EDD}" destId="{AC2C9C7F-0126-48D4-9F64-7CBF7620000F}" srcOrd="0" destOrd="0" parTransId="{14A012FD-035D-4A6C-A37F-126156A58F3F}" sibTransId="{C23F9B89-D96D-43F1-94B6-C8DB89261875}"/>
    <dgm:cxn modelId="{2F4F1FC0-F7B4-4014-B84B-56385FA7262C}" type="presOf" srcId="{D336646C-2EEE-443A-9D61-F6BA58D82EDD}" destId="{39C82C5B-7C48-4B80-A643-B9BD5D793027}" srcOrd="0" destOrd="0" presId="urn:microsoft.com/office/officeart/2005/8/layout/chevron2"/>
    <dgm:cxn modelId="{4FE5441E-F20B-4949-8BF0-4FD728DAF3CB}" srcId="{43955097-1B7C-4F6F-B0C4-B434225257FE}" destId="{D336646C-2EEE-443A-9D61-F6BA58D82EDD}" srcOrd="0" destOrd="0" parTransId="{5B5087B9-0D97-4987-AEF4-EF139B562245}" sibTransId="{8CEAA667-0694-4405-AED4-E39AD8DB3086}"/>
    <dgm:cxn modelId="{1029041B-7F3C-45A1-B627-C766509E74A8}" srcId="{A2F161F2-2284-4315-B58B-11320DFFF9EB}" destId="{4B47D95A-B3EF-4362-AD9E-5CE566275029}" srcOrd="0" destOrd="0" parTransId="{8A37857E-7F33-400E-AB32-8880EA60DFE1}" sibTransId="{BDF93F80-06E3-4A4B-9FEC-047E92B48569}"/>
    <dgm:cxn modelId="{D9F39F18-7AE3-4B8A-8318-6FBCB5A625D7}" type="presOf" srcId="{AC2C9C7F-0126-48D4-9F64-7CBF7620000F}" destId="{4D6F8A00-3CBC-4461-86EB-7014511F5C87}" srcOrd="0" destOrd="0" presId="urn:microsoft.com/office/officeart/2005/8/layout/chevron2"/>
    <dgm:cxn modelId="{8AD79C60-B131-44C2-94DC-C69F1471A277}" type="presOf" srcId="{A2F161F2-2284-4315-B58B-11320DFFF9EB}" destId="{D399A57D-0201-499B-9960-52E0464F9818}" srcOrd="0" destOrd="0" presId="urn:microsoft.com/office/officeart/2005/8/layout/chevron2"/>
    <dgm:cxn modelId="{07144AA6-BDB7-4015-AC29-86CCEEF6A4F2}" type="presOf" srcId="{4B47D95A-B3EF-4362-AD9E-5CE566275029}" destId="{D7E4542D-7512-448B-9AE3-6214BB89DBBA}" srcOrd="0" destOrd="0" presId="urn:microsoft.com/office/officeart/2005/8/layout/chevron2"/>
    <dgm:cxn modelId="{3AAA596D-3A3C-4BF6-AE86-4BE0A08419DF}" srcId="{43955097-1B7C-4F6F-B0C4-B434225257FE}" destId="{A2F161F2-2284-4315-B58B-11320DFFF9EB}" srcOrd="1" destOrd="0" parTransId="{D3AAFCA7-5D9C-402C-8FE0-6F906352CDB2}" sibTransId="{7D7DC284-0E6A-4E74-AEDC-D1E5EC00B00D}"/>
    <dgm:cxn modelId="{AFCF7364-1896-4513-AF1A-68914193B8A0}" type="presParOf" srcId="{22F088F5-A4EC-4D76-A443-E18C4AABE408}" destId="{35EA5701-A24E-4CE9-A9E1-C2C3B5A42ED0}" srcOrd="0" destOrd="0" presId="urn:microsoft.com/office/officeart/2005/8/layout/chevron2"/>
    <dgm:cxn modelId="{97005B8E-3B40-43B6-A6EE-DD6AE55599E1}" type="presParOf" srcId="{35EA5701-A24E-4CE9-A9E1-C2C3B5A42ED0}" destId="{39C82C5B-7C48-4B80-A643-B9BD5D793027}" srcOrd="0" destOrd="0" presId="urn:microsoft.com/office/officeart/2005/8/layout/chevron2"/>
    <dgm:cxn modelId="{626C0B62-09AF-4035-9995-FD873DC0EBF5}" type="presParOf" srcId="{35EA5701-A24E-4CE9-A9E1-C2C3B5A42ED0}" destId="{4D6F8A00-3CBC-4461-86EB-7014511F5C87}" srcOrd="1" destOrd="0" presId="urn:microsoft.com/office/officeart/2005/8/layout/chevron2"/>
    <dgm:cxn modelId="{E24454C4-4786-4FAF-B7EB-203B54E3D855}" type="presParOf" srcId="{22F088F5-A4EC-4D76-A443-E18C4AABE408}" destId="{4EB47ADB-BC37-4207-8CC8-8F44DA685723}" srcOrd="1" destOrd="0" presId="urn:microsoft.com/office/officeart/2005/8/layout/chevron2"/>
    <dgm:cxn modelId="{A5982014-74EF-46FE-9D63-A89D7482B076}" type="presParOf" srcId="{22F088F5-A4EC-4D76-A443-E18C4AABE408}" destId="{A9436DD1-E5D5-49D6-85A4-ED86F67DF3DB}" srcOrd="2" destOrd="0" presId="urn:microsoft.com/office/officeart/2005/8/layout/chevron2"/>
    <dgm:cxn modelId="{47DD47FE-56D9-4015-8B95-7A59F661D9D4}" type="presParOf" srcId="{A9436DD1-E5D5-49D6-85A4-ED86F67DF3DB}" destId="{D399A57D-0201-499B-9960-52E0464F9818}" srcOrd="0" destOrd="0" presId="urn:microsoft.com/office/officeart/2005/8/layout/chevron2"/>
    <dgm:cxn modelId="{0E2DE874-83DD-462B-A91B-E07995A9E6CE}" type="presParOf" srcId="{A9436DD1-E5D5-49D6-85A4-ED86F67DF3DB}" destId="{D7E4542D-7512-448B-9AE3-6214BB89DBBA}" srcOrd="1" destOrd="0" presId="urn:microsoft.com/office/officeart/2005/8/layout/chevron2"/>
    <dgm:cxn modelId="{6B3A8100-C971-43A4-8227-83D347A7EA5E}" type="presParOf" srcId="{22F088F5-A4EC-4D76-A443-E18C4AABE408}" destId="{AB2A3AB1-53CF-4099-BF2A-2FDA4C15DFD9}" srcOrd="3" destOrd="0" presId="urn:microsoft.com/office/officeart/2005/8/layout/chevron2"/>
    <dgm:cxn modelId="{4CC29778-D1AD-4C35-B11B-6F0542298405}" type="presParOf" srcId="{22F088F5-A4EC-4D76-A443-E18C4AABE408}" destId="{C4E3C479-6D00-4D54-AFCE-3652F1BF934A}" srcOrd="4" destOrd="0" presId="urn:microsoft.com/office/officeart/2005/8/layout/chevron2"/>
    <dgm:cxn modelId="{91D51D09-D762-4475-A2DE-7A64D07D6024}" type="presParOf" srcId="{C4E3C479-6D00-4D54-AFCE-3652F1BF934A}" destId="{C84AB79A-2597-44BF-B1DB-EAE2B210FC52}" srcOrd="0" destOrd="0" presId="urn:microsoft.com/office/officeart/2005/8/layout/chevron2"/>
    <dgm:cxn modelId="{1DCB532C-9C42-4DAB-9752-24A79EFC0720}" type="presParOf" srcId="{C4E3C479-6D00-4D54-AFCE-3652F1BF934A}" destId="{1DDC6E83-A3AC-4BD5-BCF6-CAD26C7AB6CE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03BFA6-2C12-4A56-BD47-10269551A6D2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993F97-546C-4029-A7AC-C3DA32B7020C}">
      <dgm:prSet phldrT="[Текст]"/>
      <dgm:spPr/>
      <dgm:t>
        <a:bodyPr/>
        <a:lstStyle/>
        <a:p>
          <a:r>
            <a:rPr lang="ru-RU" dirty="0" smtClean="0"/>
            <a:t>Запас знаний</a:t>
          </a:r>
          <a:endParaRPr lang="ru-RU" dirty="0"/>
        </a:p>
      </dgm:t>
    </dgm:pt>
    <dgm:pt modelId="{AB3770AE-BD7D-41A4-8539-55732004FA74}" type="parTrans" cxnId="{7322F321-0218-4620-B2C1-1AC4F5FEC887}">
      <dgm:prSet/>
      <dgm:spPr/>
      <dgm:t>
        <a:bodyPr/>
        <a:lstStyle/>
        <a:p>
          <a:endParaRPr lang="ru-RU"/>
        </a:p>
      </dgm:t>
    </dgm:pt>
    <dgm:pt modelId="{4B0BFFB3-81B2-48A9-B062-9176786DEFCF}" type="sibTrans" cxnId="{7322F321-0218-4620-B2C1-1AC4F5FEC887}">
      <dgm:prSet/>
      <dgm:spPr/>
      <dgm:t>
        <a:bodyPr/>
        <a:lstStyle/>
        <a:p>
          <a:endParaRPr lang="ru-RU"/>
        </a:p>
      </dgm:t>
    </dgm:pt>
    <dgm:pt modelId="{2EA3AB41-8B17-42E8-8A90-4D213F0CB17E}">
      <dgm:prSet phldrT="[Текст]"/>
      <dgm:spPr/>
      <dgm:t>
        <a:bodyPr/>
        <a:lstStyle/>
        <a:p>
          <a:r>
            <a:rPr lang="ru-RU" dirty="0" smtClean="0"/>
            <a:t>Мотивация </a:t>
          </a:r>
          <a:endParaRPr lang="ru-RU" dirty="0"/>
        </a:p>
      </dgm:t>
    </dgm:pt>
    <dgm:pt modelId="{9D03F67E-EDEE-41D5-AE9E-C68F37934C5D}" type="parTrans" cxnId="{3788BB3C-5593-4069-8806-3CAE3A5B045D}">
      <dgm:prSet/>
      <dgm:spPr/>
      <dgm:t>
        <a:bodyPr/>
        <a:lstStyle/>
        <a:p>
          <a:endParaRPr lang="ru-RU"/>
        </a:p>
      </dgm:t>
    </dgm:pt>
    <dgm:pt modelId="{2BDA607F-1436-4FD5-A132-3E8F8F17E1FD}" type="sibTrans" cxnId="{3788BB3C-5593-4069-8806-3CAE3A5B045D}">
      <dgm:prSet/>
      <dgm:spPr/>
      <dgm:t>
        <a:bodyPr/>
        <a:lstStyle/>
        <a:p>
          <a:endParaRPr lang="ru-RU"/>
        </a:p>
      </dgm:t>
    </dgm:pt>
    <dgm:pt modelId="{F7094439-3D10-4965-98B4-C9D265D67932}">
      <dgm:prSet phldrT="[Текст]"/>
      <dgm:spPr/>
      <dgm:t>
        <a:bodyPr/>
        <a:lstStyle/>
        <a:p>
          <a:r>
            <a:rPr lang="ru-RU" dirty="0" smtClean="0"/>
            <a:t>Навыки </a:t>
          </a:r>
          <a:endParaRPr lang="ru-RU" dirty="0"/>
        </a:p>
      </dgm:t>
    </dgm:pt>
    <dgm:pt modelId="{25FD8C9D-60D1-499A-A131-43055D093678}" type="parTrans" cxnId="{A418FBC2-FC43-465B-A43A-DF2CD376BF05}">
      <dgm:prSet/>
      <dgm:spPr/>
      <dgm:t>
        <a:bodyPr/>
        <a:lstStyle/>
        <a:p>
          <a:endParaRPr lang="ru-RU"/>
        </a:p>
      </dgm:t>
    </dgm:pt>
    <dgm:pt modelId="{E1AE7E1E-82AB-4717-B468-62CBDAC42349}" type="sibTrans" cxnId="{A418FBC2-FC43-465B-A43A-DF2CD376BF05}">
      <dgm:prSet/>
      <dgm:spPr/>
      <dgm:t>
        <a:bodyPr/>
        <a:lstStyle/>
        <a:p>
          <a:endParaRPr lang="ru-RU"/>
        </a:p>
      </dgm:t>
    </dgm:pt>
    <dgm:pt modelId="{D2924580-48AB-4048-A135-54F9DC9E83AF}" type="pres">
      <dgm:prSet presAssocID="{6B03BFA6-2C12-4A56-BD47-10269551A6D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386999-060D-4056-8C51-60E0B43F86D3}" type="pres">
      <dgm:prSet presAssocID="{D9993F97-546C-4029-A7AC-C3DA32B7020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5AEC15-30E8-498E-A52D-C51D4F1F4C61}" type="pres">
      <dgm:prSet presAssocID="{4B0BFFB3-81B2-48A9-B062-9176786DEFCF}" presName="sibTrans" presStyleLbl="sibTrans2D1" presStyleIdx="0" presStyleCnt="3"/>
      <dgm:spPr/>
      <dgm:t>
        <a:bodyPr/>
        <a:lstStyle/>
        <a:p>
          <a:endParaRPr lang="ru-RU"/>
        </a:p>
      </dgm:t>
    </dgm:pt>
    <dgm:pt modelId="{21052613-D641-4451-BF93-E46E811FE8BC}" type="pres">
      <dgm:prSet presAssocID="{4B0BFFB3-81B2-48A9-B062-9176786DEFCF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E438B5CF-E63E-42A3-961B-D4ED3DEAB8A5}" type="pres">
      <dgm:prSet presAssocID="{2EA3AB41-8B17-42E8-8A90-4D213F0CB17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98396C-7CB7-40AD-A769-4D9FD7F83384}" type="pres">
      <dgm:prSet presAssocID="{2BDA607F-1436-4FD5-A132-3E8F8F17E1FD}" presName="sibTrans" presStyleLbl="sibTrans2D1" presStyleIdx="1" presStyleCnt="3"/>
      <dgm:spPr/>
      <dgm:t>
        <a:bodyPr/>
        <a:lstStyle/>
        <a:p>
          <a:endParaRPr lang="ru-RU"/>
        </a:p>
      </dgm:t>
    </dgm:pt>
    <dgm:pt modelId="{EB792284-9558-4FA9-9775-0CCE8AE5A87E}" type="pres">
      <dgm:prSet presAssocID="{2BDA607F-1436-4FD5-A132-3E8F8F17E1FD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B411CC1E-EAED-4A5B-B398-06DEC8787D15}" type="pres">
      <dgm:prSet presAssocID="{F7094439-3D10-4965-98B4-C9D265D6793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FDAE1A-03E6-4A4F-AC9A-B13514F9865C}" type="pres">
      <dgm:prSet presAssocID="{E1AE7E1E-82AB-4717-B468-62CBDAC42349}" presName="sibTrans" presStyleLbl="sibTrans2D1" presStyleIdx="2" presStyleCnt="3"/>
      <dgm:spPr/>
      <dgm:t>
        <a:bodyPr/>
        <a:lstStyle/>
        <a:p>
          <a:endParaRPr lang="ru-RU"/>
        </a:p>
      </dgm:t>
    </dgm:pt>
    <dgm:pt modelId="{C9E59F9B-29FF-4C40-990D-C3834A8DE5D3}" type="pres">
      <dgm:prSet presAssocID="{E1AE7E1E-82AB-4717-B468-62CBDAC42349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A418FBC2-FC43-465B-A43A-DF2CD376BF05}" srcId="{6B03BFA6-2C12-4A56-BD47-10269551A6D2}" destId="{F7094439-3D10-4965-98B4-C9D265D67932}" srcOrd="2" destOrd="0" parTransId="{25FD8C9D-60D1-499A-A131-43055D093678}" sibTransId="{E1AE7E1E-82AB-4717-B468-62CBDAC42349}"/>
    <dgm:cxn modelId="{263EB553-7D7A-4708-9ABA-7F29220225F9}" type="presOf" srcId="{4B0BFFB3-81B2-48A9-B062-9176786DEFCF}" destId="{21052613-D641-4451-BF93-E46E811FE8BC}" srcOrd="1" destOrd="0" presId="urn:microsoft.com/office/officeart/2005/8/layout/cycle7"/>
    <dgm:cxn modelId="{0DA44A18-EF1B-4F17-B802-9D2B540047DB}" type="presOf" srcId="{4B0BFFB3-81B2-48A9-B062-9176786DEFCF}" destId="{DF5AEC15-30E8-498E-A52D-C51D4F1F4C61}" srcOrd="0" destOrd="0" presId="urn:microsoft.com/office/officeart/2005/8/layout/cycle7"/>
    <dgm:cxn modelId="{59B3DCD1-B2EF-4EE3-9F35-7F37E406FE7B}" type="presOf" srcId="{E1AE7E1E-82AB-4717-B468-62CBDAC42349}" destId="{83FDAE1A-03E6-4A4F-AC9A-B13514F9865C}" srcOrd="0" destOrd="0" presId="urn:microsoft.com/office/officeart/2005/8/layout/cycle7"/>
    <dgm:cxn modelId="{2F0A5ECF-AFB0-4F1D-AB5B-FFBEF944353B}" type="presOf" srcId="{6B03BFA6-2C12-4A56-BD47-10269551A6D2}" destId="{D2924580-48AB-4048-A135-54F9DC9E83AF}" srcOrd="0" destOrd="0" presId="urn:microsoft.com/office/officeart/2005/8/layout/cycle7"/>
    <dgm:cxn modelId="{10F694D0-FB35-4365-AE97-4D4FB09B669F}" type="presOf" srcId="{2BDA607F-1436-4FD5-A132-3E8F8F17E1FD}" destId="{F698396C-7CB7-40AD-A769-4D9FD7F83384}" srcOrd="0" destOrd="0" presId="urn:microsoft.com/office/officeart/2005/8/layout/cycle7"/>
    <dgm:cxn modelId="{7322F321-0218-4620-B2C1-1AC4F5FEC887}" srcId="{6B03BFA6-2C12-4A56-BD47-10269551A6D2}" destId="{D9993F97-546C-4029-A7AC-C3DA32B7020C}" srcOrd="0" destOrd="0" parTransId="{AB3770AE-BD7D-41A4-8539-55732004FA74}" sibTransId="{4B0BFFB3-81B2-48A9-B062-9176786DEFCF}"/>
    <dgm:cxn modelId="{CA530704-56F3-4ECE-BAC5-2F1197C3DF79}" type="presOf" srcId="{2EA3AB41-8B17-42E8-8A90-4D213F0CB17E}" destId="{E438B5CF-E63E-42A3-961B-D4ED3DEAB8A5}" srcOrd="0" destOrd="0" presId="urn:microsoft.com/office/officeart/2005/8/layout/cycle7"/>
    <dgm:cxn modelId="{BB4061DA-96C3-4069-A186-33F47C952C04}" type="presOf" srcId="{E1AE7E1E-82AB-4717-B468-62CBDAC42349}" destId="{C9E59F9B-29FF-4C40-990D-C3834A8DE5D3}" srcOrd="1" destOrd="0" presId="urn:microsoft.com/office/officeart/2005/8/layout/cycle7"/>
    <dgm:cxn modelId="{995BC70C-39C2-4FC9-8E8E-85878880FA68}" type="presOf" srcId="{2BDA607F-1436-4FD5-A132-3E8F8F17E1FD}" destId="{EB792284-9558-4FA9-9775-0CCE8AE5A87E}" srcOrd="1" destOrd="0" presId="urn:microsoft.com/office/officeart/2005/8/layout/cycle7"/>
    <dgm:cxn modelId="{3788BB3C-5593-4069-8806-3CAE3A5B045D}" srcId="{6B03BFA6-2C12-4A56-BD47-10269551A6D2}" destId="{2EA3AB41-8B17-42E8-8A90-4D213F0CB17E}" srcOrd="1" destOrd="0" parTransId="{9D03F67E-EDEE-41D5-AE9E-C68F37934C5D}" sibTransId="{2BDA607F-1436-4FD5-A132-3E8F8F17E1FD}"/>
    <dgm:cxn modelId="{F848D9EB-DFE3-4040-AC99-30ECDB72F1A5}" type="presOf" srcId="{F7094439-3D10-4965-98B4-C9D265D67932}" destId="{B411CC1E-EAED-4A5B-B398-06DEC8787D15}" srcOrd="0" destOrd="0" presId="urn:microsoft.com/office/officeart/2005/8/layout/cycle7"/>
    <dgm:cxn modelId="{43AA5A74-FFEC-444D-AC3D-CD3E562D7A3F}" type="presOf" srcId="{D9993F97-546C-4029-A7AC-C3DA32B7020C}" destId="{6E386999-060D-4056-8C51-60E0B43F86D3}" srcOrd="0" destOrd="0" presId="urn:microsoft.com/office/officeart/2005/8/layout/cycle7"/>
    <dgm:cxn modelId="{843853BE-563A-4E84-8484-58D855D0D672}" type="presParOf" srcId="{D2924580-48AB-4048-A135-54F9DC9E83AF}" destId="{6E386999-060D-4056-8C51-60E0B43F86D3}" srcOrd="0" destOrd="0" presId="urn:microsoft.com/office/officeart/2005/8/layout/cycle7"/>
    <dgm:cxn modelId="{9E10918C-39E8-4817-9628-11FC24F20C2C}" type="presParOf" srcId="{D2924580-48AB-4048-A135-54F9DC9E83AF}" destId="{DF5AEC15-30E8-498E-A52D-C51D4F1F4C61}" srcOrd="1" destOrd="0" presId="urn:microsoft.com/office/officeart/2005/8/layout/cycle7"/>
    <dgm:cxn modelId="{91EC670C-7F95-42F6-B7B3-9FDD27C75823}" type="presParOf" srcId="{DF5AEC15-30E8-498E-A52D-C51D4F1F4C61}" destId="{21052613-D641-4451-BF93-E46E811FE8BC}" srcOrd="0" destOrd="0" presId="urn:microsoft.com/office/officeart/2005/8/layout/cycle7"/>
    <dgm:cxn modelId="{AEAA20C7-AE63-41FB-9143-5AF86FC85AF3}" type="presParOf" srcId="{D2924580-48AB-4048-A135-54F9DC9E83AF}" destId="{E438B5CF-E63E-42A3-961B-D4ED3DEAB8A5}" srcOrd="2" destOrd="0" presId="urn:microsoft.com/office/officeart/2005/8/layout/cycle7"/>
    <dgm:cxn modelId="{EE3A8D02-9F27-448A-9156-9B759062A027}" type="presParOf" srcId="{D2924580-48AB-4048-A135-54F9DC9E83AF}" destId="{F698396C-7CB7-40AD-A769-4D9FD7F83384}" srcOrd="3" destOrd="0" presId="urn:microsoft.com/office/officeart/2005/8/layout/cycle7"/>
    <dgm:cxn modelId="{905FC036-A3B1-41CC-A671-8C84CF1C97AF}" type="presParOf" srcId="{F698396C-7CB7-40AD-A769-4D9FD7F83384}" destId="{EB792284-9558-4FA9-9775-0CCE8AE5A87E}" srcOrd="0" destOrd="0" presId="urn:microsoft.com/office/officeart/2005/8/layout/cycle7"/>
    <dgm:cxn modelId="{C5FC2A33-0E89-4B29-8DAC-5B11CC8422BD}" type="presParOf" srcId="{D2924580-48AB-4048-A135-54F9DC9E83AF}" destId="{B411CC1E-EAED-4A5B-B398-06DEC8787D15}" srcOrd="4" destOrd="0" presId="urn:microsoft.com/office/officeart/2005/8/layout/cycle7"/>
    <dgm:cxn modelId="{6F3DF64F-B45B-4B03-A720-3094CA084C1D}" type="presParOf" srcId="{D2924580-48AB-4048-A135-54F9DC9E83AF}" destId="{83FDAE1A-03E6-4A4F-AC9A-B13514F9865C}" srcOrd="5" destOrd="0" presId="urn:microsoft.com/office/officeart/2005/8/layout/cycle7"/>
    <dgm:cxn modelId="{434498C1-2EB6-4F2D-8D30-E6FFFB6BBEA3}" type="presParOf" srcId="{83FDAE1A-03E6-4A4F-AC9A-B13514F9865C}" destId="{C9E59F9B-29FF-4C40-990D-C3834A8DE5D3}" srcOrd="0" destOrd="0" presId="urn:microsoft.com/office/officeart/2005/8/layout/cycle7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C7105A-2AAD-44AC-B7AC-A10AC2BB10C0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FADE2A-499A-46C8-B1E3-A7DF1B48814B}">
      <dgm:prSet phldrT="[Текст]"/>
      <dgm:spPr/>
      <dgm:t>
        <a:bodyPr/>
        <a:lstStyle/>
        <a:p>
          <a:r>
            <a:rPr lang="ru-RU" dirty="0" smtClean="0"/>
            <a:t>Инвестиции в человеческий капитал</a:t>
          </a:r>
          <a:endParaRPr lang="ru-RU" dirty="0"/>
        </a:p>
      </dgm:t>
    </dgm:pt>
    <dgm:pt modelId="{B47A109E-6F24-4B01-B9C2-9F897B2FE4FC}" type="parTrans" cxnId="{220C4D14-9BED-43C8-A73F-9A900406CB9F}">
      <dgm:prSet/>
      <dgm:spPr/>
      <dgm:t>
        <a:bodyPr/>
        <a:lstStyle/>
        <a:p>
          <a:endParaRPr lang="ru-RU"/>
        </a:p>
      </dgm:t>
    </dgm:pt>
    <dgm:pt modelId="{13BF2907-B2BD-4E1B-83DD-CE9C81ECEF42}" type="sibTrans" cxnId="{220C4D14-9BED-43C8-A73F-9A900406CB9F}">
      <dgm:prSet/>
      <dgm:spPr/>
      <dgm:t>
        <a:bodyPr/>
        <a:lstStyle/>
        <a:p>
          <a:endParaRPr lang="ru-RU"/>
        </a:p>
      </dgm:t>
    </dgm:pt>
    <dgm:pt modelId="{5BBCDDB6-DEE3-4113-B2C9-5D84E9EFA9D8}">
      <dgm:prSet phldrT="[Текст]"/>
      <dgm:spPr/>
      <dgm:t>
        <a:bodyPr/>
        <a:lstStyle/>
        <a:p>
          <a:r>
            <a:rPr lang="ru-RU" dirty="0" smtClean="0"/>
            <a:t>Образование</a:t>
          </a:r>
          <a:endParaRPr lang="ru-RU" dirty="0"/>
        </a:p>
      </dgm:t>
    </dgm:pt>
    <dgm:pt modelId="{EB1F3162-4D04-46D8-B650-4938F87BCA84}" type="parTrans" cxnId="{800483E9-80A0-40C5-A41B-3FCAC2EB6E50}">
      <dgm:prSet/>
      <dgm:spPr/>
      <dgm:t>
        <a:bodyPr/>
        <a:lstStyle/>
        <a:p>
          <a:endParaRPr lang="ru-RU"/>
        </a:p>
      </dgm:t>
    </dgm:pt>
    <dgm:pt modelId="{03944D3A-5F5B-4422-B2DB-180E0EBED173}" type="sibTrans" cxnId="{800483E9-80A0-40C5-A41B-3FCAC2EB6E50}">
      <dgm:prSet/>
      <dgm:spPr/>
      <dgm:t>
        <a:bodyPr/>
        <a:lstStyle/>
        <a:p>
          <a:endParaRPr lang="ru-RU"/>
        </a:p>
      </dgm:t>
    </dgm:pt>
    <dgm:pt modelId="{3627CFA7-712A-492C-87EA-DB1E2EF9FC67}">
      <dgm:prSet phldrT="[Текст]"/>
      <dgm:spPr/>
      <dgm:t>
        <a:bodyPr/>
        <a:lstStyle/>
        <a:p>
          <a:r>
            <a:rPr lang="ru-RU" dirty="0" smtClean="0"/>
            <a:t>Охрана здоровья </a:t>
          </a:r>
          <a:endParaRPr lang="ru-RU" dirty="0"/>
        </a:p>
      </dgm:t>
    </dgm:pt>
    <dgm:pt modelId="{C64BFA84-8810-45E8-A68A-4DBF2FAC93AF}" type="parTrans" cxnId="{38A0691B-E4EB-455B-B472-EFF7F124798F}">
      <dgm:prSet/>
      <dgm:spPr/>
      <dgm:t>
        <a:bodyPr/>
        <a:lstStyle/>
        <a:p>
          <a:endParaRPr lang="ru-RU"/>
        </a:p>
      </dgm:t>
    </dgm:pt>
    <dgm:pt modelId="{2556AFC2-B24C-47B2-8516-F5D0A84509ED}" type="sibTrans" cxnId="{38A0691B-E4EB-455B-B472-EFF7F124798F}">
      <dgm:prSet/>
      <dgm:spPr/>
      <dgm:t>
        <a:bodyPr/>
        <a:lstStyle/>
        <a:p>
          <a:endParaRPr lang="ru-RU"/>
        </a:p>
      </dgm:t>
    </dgm:pt>
    <dgm:pt modelId="{CDA23254-6893-4A55-8062-07191DE9FC58}">
      <dgm:prSet phldrT="[Текст]"/>
      <dgm:spPr/>
      <dgm:t>
        <a:bodyPr/>
        <a:lstStyle/>
        <a:p>
          <a:r>
            <a:rPr lang="ru-RU" dirty="0" smtClean="0"/>
            <a:t>Информация</a:t>
          </a:r>
          <a:endParaRPr lang="ru-RU" dirty="0"/>
        </a:p>
      </dgm:t>
    </dgm:pt>
    <dgm:pt modelId="{7616D96B-9A40-4D05-A59F-C82493541BF3}" type="parTrans" cxnId="{E5601929-B2F7-49E3-BA00-86304C566593}">
      <dgm:prSet/>
      <dgm:spPr/>
      <dgm:t>
        <a:bodyPr/>
        <a:lstStyle/>
        <a:p>
          <a:endParaRPr lang="ru-RU"/>
        </a:p>
      </dgm:t>
    </dgm:pt>
    <dgm:pt modelId="{2DED5A33-291E-4C2A-8A3D-A77ACA8A81A2}" type="sibTrans" cxnId="{E5601929-B2F7-49E3-BA00-86304C566593}">
      <dgm:prSet/>
      <dgm:spPr/>
      <dgm:t>
        <a:bodyPr/>
        <a:lstStyle/>
        <a:p>
          <a:endParaRPr lang="ru-RU"/>
        </a:p>
      </dgm:t>
    </dgm:pt>
    <dgm:pt modelId="{1EF936C2-1C0F-4460-A12F-3BF10DE8AF6C}">
      <dgm:prSet phldrT="[Текст]"/>
      <dgm:spPr/>
      <dgm:t>
        <a:bodyPr/>
        <a:lstStyle/>
        <a:p>
          <a:r>
            <a:rPr lang="ru-RU" dirty="0" smtClean="0"/>
            <a:t>Опыт  </a:t>
          </a:r>
          <a:endParaRPr lang="ru-RU" dirty="0"/>
        </a:p>
      </dgm:t>
    </dgm:pt>
    <dgm:pt modelId="{DA051C3C-C757-4E9A-9530-89A9921D1FDD}" type="parTrans" cxnId="{F2248E31-AC6F-44D9-9EAC-5DA475BCDC93}">
      <dgm:prSet/>
      <dgm:spPr/>
      <dgm:t>
        <a:bodyPr/>
        <a:lstStyle/>
        <a:p>
          <a:endParaRPr lang="ru-RU"/>
        </a:p>
      </dgm:t>
    </dgm:pt>
    <dgm:pt modelId="{8084BE02-CB2F-4551-9002-6D2E64972429}" type="sibTrans" cxnId="{F2248E31-AC6F-44D9-9EAC-5DA475BCDC93}">
      <dgm:prSet/>
      <dgm:spPr/>
      <dgm:t>
        <a:bodyPr/>
        <a:lstStyle/>
        <a:p>
          <a:endParaRPr lang="ru-RU"/>
        </a:p>
      </dgm:t>
    </dgm:pt>
    <dgm:pt modelId="{00690BE0-97C0-4B14-BAF2-BAFCCEEFCF0C}">
      <dgm:prSet phldrT="[Текст]"/>
      <dgm:spPr/>
      <dgm:t>
        <a:bodyPr/>
        <a:lstStyle/>
        <a:p>
          <a:r>
            <a:rPr lang="ru-RU" dirty="0" smtClean="0"/>
            <a:t>Географическая мобильность</a:t>
          </a:r>
          <a:endParaRPr lang="ru-RU" dirty="0"/>
        </a:p>
      </dgm:t>
    </dgm:pt>
    <dgm:pt modelId="{69AEEEDC-E880-407E-9129-4612C6D8FFA3}" type="parTrans" cxnId="{716FE1E4-78E5-4DC0-A0D7-9818BB1E59AA}">
      <dgm:prSet/>
      <dgm:spPr/>
      <dgm:t>
        <a:bodyPr/>
        <a:lstStyle/>
        <a:p>
          <a:endParaRPr lang="ru-RU"/>
        </a:p>
      </dgm:t>
    </dgm:pt>
    <dgm:pt modelId="{836AC56A-5F75-426B-83EC-DFD36057CF5A}" type="sibTrans" cxnId="{716FE1E4-78E5-4DC0-A0D7-9818BB1E59AA}">
      <dgm:prSet/>
      <dgm:spPr/>
      <dgm:t>
        <a:bodyPr/>
        <a:lstStyle/>
        <a:p>
          <a:endParaRPr lang="ru-RU"/>
        </a:p>
      </dgm:t>
    </dgm:pt>
    <dgm:pt modelId="{52E10B71-4BC5-4ABC-9E7D-D9EFAC6CA4BE}" type="pres">
      <dgm:prSet presAssocID="{D5C7105A-2AAD-44AC-B7AC-A10AC2BB10C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8852FD-A2B4-4DE8-9E33-784A308434F1}" type="pres">
      <dgm:prSet presAssocID="{D5C7105A-2AAD-44AC-B7AC-A10AC2BB10C0}" presName="radial" presStyleCnt="0">
        <dgm:presLayoutVars>
          <dgm:animLvl val="ctr"/>
        </dgm:presLayoutVars>
      </dgm:prSet>
      <dgm:spPr/>
    </dgm:pt>
    <dgm:pt modelId="{D3A0AFC1-715E-4A3B-B030-74E1048ED9B4}" type="pres">
      <dgm:prSet presAssocID="{26FADE2A-499A-46C8-B1E3-A7DF1B48814B}" presName="centerShape" presStyleLbl="vennNode1" presStyleIdx="0" presStyleCnt="6"/>
      <dgm:spPr/>
      <dgm:t>
        <a:bodyPr/>
        <a:lstStyle/>
        <a:p>
          <a:endParaRPr lang="ru-RU"/>
        </a:p>
      </dgm:t>
    </dgm:pt>
    <dgm:pt modelId="{262CB472-3039-4EFA-8379-200393C71227}" type="pres">
      <dgm:prSet presAssocID="{5BBCDDB6-DEE3-4113-B2C9-5D84E9EFA9D8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E64C71-F31E-485C-B53E-B498B665656A}" type="pres">
      <dgm:prSet presAssocID="{3627CFA7-712A-492C-87EA-DB1E2EF9FC67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D9A700-3AA3-4DDE-8CFC-10693926C6A6}" type="pres">
      <dgm:prSet presAssocID="{CDA23254-6893-4A55-8062-07191DE9FC58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4FC37-A886-4362-8C38-7AC390212685}" type="pres">
      <dgm:prSet presAssocID="{1EF936C2-1C0F-4460-A12F-3BF10DE8AF6C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48734A-E714-4C82-AAB2-D4C310A756ED}" type="pres">
      <dgm:prSet presAssocID="{00690BE0-97C0-4B14-BAF2-BAFCCEEFCF0C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0483E9-80A0-40C5-A41B-3FCAC2EB6E50}" srcId="{26FADE2A-499A-46C8-B1E3-A7DF1B48814B}" destId="{5BBCDDB6-DEE3-4113-B2C9-5D84E9EFA9D8}" srcOrd="0" destOrd="0" parTransId="{EB1F3162-4D04-46D8-B650-4938F87BCA84}" sibTransId="{03944D3A-5F5B-4422-B2DB-180E0EBED173}"/>
    <dgm:cxn modelId="{A42FE8E5-2AD4-4C6D-B466-9F88280BF2E6}" type="presOf" srcId="{CDA23254-6893-4A55-8062-07191DE9FC58}" destId="{62D9A700-3AA3-4DDE-8CFC-10693926C6A6}" srcOrd="0" destOrd="0" presId="urn:microsoft.com/office/officeart/2005/8/layout/radial3"/>
    <dgm:cxn modelId="{38A0691B-E4EB-455B-B472-EFF7F124798F}" srcId="{26FADE2A-499A-46C8-B1E3-A7DF1B48814B}" destId="{3627CFA7-712A-492C-87EA-DB1E2EF9FC67}" srcOrd="1" destOrd="0" parTransId="{C64BFA84-8810-45E8-A68A-4DBF2FAC93AF}" sibTransId="{2556AFC2-B24C-47B2-8516-F5D0A84509ED}"/>
    <dgm:cxn modelId="{BA3E221E-AC9E-42F1-B043-F4B88E120A04}" type="presOf" srcId="{26FADE2A-499A-46C8-B1E3-A7DF1B48814B}" destId="{D3A0AFC1-715E-4A3B-B030-74E1048ED9B4}" srcOrd="0" destOrd="0" presId="urn:microsoft.com/office/officeart/2005/8/layout/radial3"/>
    <dgm:cxn modelId="{716FE1E4-78E5-4DC0-A0D7-9818BB1E59AA}" srcId="{26FADE2A-499A-46C8-B1E3-A7DF1B48814B}" destId="{00690BE0-97C0-4B14-BAF2-BAFCCEEFCF0C}" srcOrd="4" destOrd="0" parTransId="{69AEEEDC-E880-407E-9129-4612C6D8FFA3}" sibTransId="{836AC56A-5F75-426B-83EC-DFD36057CF5A}"/>
    <dgm:cxn modelId="{97FB43EA-8CD7-4173-874A-01BEF717DE39}" type="presOf" srcId="{5BBCDDB6-DEE3-4113-B2C9-5D84E9EFA9D8}" destId="{262CB472-3039-4EFA-8379-200393C71227}" srcOrd="0" destOrd="0" presId="urn:microsoft.com/office/officeart/2005/8/layout/radial3"/>
    <dgm:cxn modelId="{8FDE291E-8B2D-410F-9455-9A0BE7EB68C1}" type="presOf" srcId="{00690BE0-97C0-4B14-BAF2-BAFCCEEFCF0C}" destId="{7448734A-E714-4C82-AAB2-D4C310A756ED}" srcOrd="0" destOrd="0" presId="urn:microsoft.com/office/officeart/2005/8/layout/radial3"/>
    <dgm:cxn modelId="{2BD261FF-931E-4CB8-AB29-3A6F2FB694D6}" type="presOf" srcId="{1EF936C2-1C0F-4460-A12F-3BF10DE8AF6C}" destId="{E474FC37-A886-4362-8C38-7AC390212685}" srcOrd="0" destOrd="0" presId="urn:microsoft.com/office/officeart/2005/8/layout/radial3"/>
    <dgm:cxn modelId="{E5601929-B2F7-49E3-BA00-86304C566593}" srcId="{26FADE2A-499A-46C8-B1E3-A7DF1B48814B}" destId="{CDA23254-6893-4A55-8062-07191DE9FC58}" srcOrd="2" destOrd="0" parTransId="{7616D96B-9A40-4D05-A59F-C82493541BF3}" sibTransId="{2DED5A33-291E-4C2A-8A3D-A77ACA8A81A2}"/>
    <dgm:cxn modelId="{220C4D14-9BED-43C8-A73F-9A900406CB9F}" srcId="{D5C7105A-2AAD-44AC-B7AC-A10AC2BB10C0}" destId="{26FADE2A-499A-46C8-B1E3-A7DF1B48814B}" srcOrd="0" destOrd="0" parTransId="{B47A109E-6F24-4B01-B9C2-9F897B2FE4FC}" sibTransId="{13BF2907-B2BD-4E1B-83DD-CE9C81ECEF42}"/>
    <dgm:cxn modelId="{F2248E31-AC6F-44D9-9EAC-5DA475BCDC93}" srcId="{26FADE2A-499A-46C8-B1E3-A7DF1B48814B}" destId="{1EF936C2-1C0F-4460-A12F-3BF10DE8AF6C}" srcOrd="3" destOrd="0" parTransId="{DA051C3C-C757-4E9A-9530-89A9921D1FDD}" sibTransId="{8084BE02-CB2F-4551-9002-6D2E64972429}"/>
    <dgm:cxn modelId="{D2AB8295-56AA-43D2-9179-56A8934ED604}" type="presOf" srcId="{3627CFA7-712A-492C-87EA-DB1E2EF9FC67}" destId="{87E64C71-F31E-485C-B53E-B498B665656A}" srcOrd="0" destOrd="0" presId="urn:microsoft.com/office/officeart/2005/8/layout/radial3"/>
    <dgm:cxn modelId="{19750B09-CF23-4BF2-9902-93D2CDDF71F9}" type="presOf" srcId="{D5C7105A-2AAD-44AC-B7AC-A10AC2BB10C0}" destId="{52E10B71-4BC5-4ABC-9E7D-D9EFAC6CA4BE}" srcOrd="0" destOrd="0" presId="urn:microsoft.com/office/officeart/2005/8/layout/radial3"/>
    <dgm:cxn modelId="{C945C3A5-E9D3-44B9-BD50-5DF687D4D9C1}" type="presParOf" srcId="{52E10B71-4BC5-4ABC-9E7D-D9EFAC6CA4BE}" destId="{578852FD-A2B4-4DE8-9E33-784A308434F1}" srcOrd="0" destOrd="0" presId="urn:microsoft.com/office/officeart/2005/8/layout/radial3"/>
    <dgm:cxn modelId="{A0442233-7F3C-4E47-A3DF-354A491288BC}" type="presParOf" srcId="{578852FD-A2B4-4DE8-9E33-784A308434F1}" destId="{D3A0AFC1-715E-4A3B-B030-74E1048ED9B4}" srcOrd="0" destOrd="0" presId="urn:microsoft.com/office/officeart/2005/8/layout/radial3"/>
    <dgm:cxn modelId="{3F42CDB1-5B8B-4E1A-8763-C65CB5B33923}" type="presParOf" srcId="{578852FD-A2B4-4DE8-9E33-784A308434F1}" destId="{262CB472-3039-4EFA-8379-200393C71227}" srcOrd="1" destOrd="0" presId="urn:microsoft.com/office/officeart/2005/8/layout/radial3"/>
    <dgm:cxn modelId="{B283D41E-1D4C-4F56-B427-D28B3DFAFEEE}" type="presParOf" srcId="{578852FD-A2B4-4DE8-9E33-784A308434F1}" destId="{87E64C71-F31E-485C-B53E-B498B665656A}" srcOrd="2" destOrd="0" presId="urn:microsoft.com/office/officeart/2005/8/layout/radial3"/>
    <dgm:cxn modelId="{55E78AFA-E75A-4EAF-9A7E-8850ACF346B0}" type="presParOf" srcId="{578852FD-A2B4-4DE8-9E33-784A308434F1}" destId="{62D9A700-3AA3-4DDE-8CFC-10693926C6A6}" srcOrd="3" destOrd="0" presId="urn:microsoft.com/office/officeart/2005/8/layout/radial3"/>
    <dgm:cxn modelId="{DC63B7B0-2F48-499C-85A4-07DA290EF952}" type="presParOf" srcId="{578852FD-A2B4-4DE8-9E33-784A308434F1}" destId="{E474FC37-A886-4362-8C38-7AC390212685}" srcOrd="4" destOrd="0" presId="urn:microsoft.com/office/officeart/2005/8/layout/radial3"/>
    <dgm:cxn modelId="{F6AAE3A2-B42F-487F-A26E-5EC751A0788D}" type="presParOf" srcId="{578852FD-A2B4-4DE8-9E33-784A308434F1}" destId="{7448734A-E714-4C82-AAB2-D4C310A756ED}" srcOrd="5" destOrd="0" presId="urn:microsoft.com/office/officeart/2005/8/layout/radial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94CB12-3B87-4D0E-A8E4-FCC573CC5672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49F60FF4-25A6-4860-B79C-B726FA9F99E2}">
      <dgm:prSet phldrT="[Текст]"/>
      <dgm:spPr/>
      <dgm:t>
        <a:bodyPr/>
        <a:lstStyle/>
        <a:p>
          <a:r>
            <a:rPr lang="ru-RU" dirty="0" smtClean="0"/>
            <a:t>Персонал как важный ресурс</a:t>
          </a:r>
          <a:endParaRPr lang="ru-RU" dirty="0"/>
        </a:p>
      </dgm:t>
    </dgm:pt>
    <dgm:pt modelId="{FD0D7E62-08DB-425B-9E7A-311009B97100}" type="parTrans" cxnId="{51C3C704-B98E-435E-B40C-A6A7113C7F26}">
      <dgm:prSet/>
      <dgm:spPr/>
    </dgm:pt>
    <dgm:pt modelId="{4FA9CE98-8480-4A6E-8D80-51A244925E65}" type="sibTrans" cxnId="{51C3C704-B98E-435E-B40C-A6A7113C7F26}">
      <dgm:prSet/>
      <dgm:spPr/>
    </dgm:pt>
    <dgm:pt modelId="{C1B87228-1887-4B38-B0C8-E5F6F4B6CE90}">
      <dgm:prSet phldrT="[Текст]"/>
      <dgm:spPr/>
      <dgm:t>
        <a:bodyPr/>
        <a:lstStyle/>
        <a:p>
          <a:r>
            <a:rPr lang="ru-RU" dirty="0" smtClean="0"/>
            <a:t>Процесс выявления ресурса</a:t>
          </a:r>
          <a:endParaRPr lang="ru-RU" dirty="0"/>
        </a:p>
      </dgm:t>
    </dgm:pt>
    <dgm:pt modelId="{2BA9CE7D-617B-4919-8AB0-68E4558A9352}" type="parTrans" cxnId="{420A99AD-13CD-4DC9-B5A7-A24FC119FB56}">
      <dgm:prSet/>
      <dgm:spPr/>
    </dgm:pt>
    <dgm:pt modelId="{480C0BFF-85E7-47E8-999B-10C134F06D0C}" type="sibTrans" cxnId="{420A99AD-13CD-4DC9-B5A7-A24FC119FB56}">
      <dgm:prSet/>
      <dgm:spPr/>
    </dgm:pt>
    <dgm:pt modelId="{5132134B-13C0-4F22-9139-EE8AB58DED0B}">
      <dgm:prSet phldrT="[Текст]"/>
      <dgm:spPr/>
      <dgm:t>
        <a:bodyPr/>
        <a:lstStyle/>
        <a:p>
          <a:r>
            <a:rPr lang="ru-RU" dirty="0" smtClean="0"/>
            <a:t>Информация о ресурсе персонала</a:t>
          </a:r>
          <a:endParaRPr lang="ru-RU" dirty="0"/>
        </a:p>
      </dgm:t>
    </dgm:pt>
    <dgm:pt modelId="{1EABDB2D-A3C9-4897-B57E-2692BAD5C858}" type="parTrans" cxnId="{761D3EFC-7FA5-46F8-BE2F-C608DC7BECE1}">
      <dgm:prSet/>
      <dgm:spPr/>
    </dgm:pt>
    <dgm:pt modelId="{34C94BD8-D037-433D-880D-966322FEB8EF}" type="sibTrans" cxnId="{761D3EFC-7FA5-46F8-BE2F-C608DC7BECE1}">
      <dgm:prSet/>
      <dgm:spPr/>
    </dgm:pt>
    <dgm:pt modelId="{BA2C6F09-6605-4C3F-B104-5531E5FF1B3E}" type="pres">
      <dgm:prSet presAssocID="{B994CB12-3B87-4D0E-A8E4-FCC573CC5672}" presName="compositeShape" presStyleCnt="0">
        <dgm:presLayoutVars>
          <dgm:dir/>
          <dgm:resizeHandles/>
        </dgm:presLayoutVars>
      </dgm:prSet>
      <dgm:spPr/>
    </dgm:pt>
    <dgm:pt modelId="{EF80F7FD-1F63-405C-BA57-971759904701}" type="pres">
      <dgm:prSet presAssocID="{B994CB12-3B87-4D0E-A8E4-FCC573CC5672}" presName="pyramid" presStyleLbl="node1" presStyleIdx="0" presStyleCnt="1"/>
      <dgm:spPr/>
    </dgm:pt>
    <dgm:pt modelId="{3C7A1674-C44E-46DE-8FFB-3F982702AA52}" type="pres">
      <dgm:prSet presAssocID="{B994CB12-3B87-4D0E-A8E4-FCC573CC5672}" presName="theList" presStyleCnt="0"/>
      <dgm:spPr/>
    </dgm:pt>
    <dgm:pt modelId="{19BD6667-B83C-4B2A-93A4-B86A60EADC14}" type="pres">
      <dgm:prSet presAssocID="{49F60FF4-25A6-4860-B79C-B726FA9F99E2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FCC251-6568-4D12-8D9F-69347073FDF3}" type="pres">
      <dgm:prSet presAssocID="{49F60FF4-25A6-4860-B79C-B726FA9F99E2}" presName="aSpace" presStyleCnt="0"/>
      <dgm:spPr/>
    </dgm:pt>
    <dgm:pt modelId="{7B0CA6F5-532E-4EA5-B4EB-29C08E2D79F2}" type="pres">
      <dgm:prSet presAssocID="{C1B87228-1887-4B38-B0C8-E5F6F4B6CE90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3E3391-38FD-4E78-9879-5004B0E73F25}" type="pres">
      <dgm:prSet presAssocID="{C1B87228-1887-4B38-B0C8-E5F6F4B6CE90}" presName="aSpace" presStyleCnt="0"/>
      <dgm:spPr/>
    </dgm:pt>
    <dgm:pt modelId="{023C6CFD-D493-4961-A214-508AB6F8CC54}" type="pres">
      <dgm:prSet presAssocID="{5132134B-13C0-4F22-9139-EE8AB58DED0B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4D7280-98A8-49AF-B808-46AA221CDF25}" type="pres">
      <dgm:prSet presAssocID="{5132134B-13C0-4F22-9139-EE8AB58DED0B}" presName="aSpace" presStyleCnt="0"/>
      <dgm:spPr/>
    </dgm:pt>
  </dgm:ptLst>
  <dgm:cxnLst>
    <dgm:cxn modelId="{C6E0E812-C328-4041-86FE-DB1245B5E45F}" type="presOf" srcId="{C1B87228-1887-4B38-B0C8-E5F6F4B6CE90}" destId="{7B0CA6F5-532E-4EA5-B4EB-29C08E2D79F2}" srcOrd="0" destOrd="0" presId="urn:microsoft.com/office/officeart/2005/8/layout/pyramid2"/>
    <dgm:cxn modelId="{ACC8DB7D-4D4F-4CE4-AE48-F7A0471CD913}" type="presOf" srcId="{49F60FF4-25A6-4860-B79C-B726FA9F99E2}" destId="{19BD6667-B83C-4B2A-93A4-B86A60EADC14}" srcOrd="0" destOrd="0" presId="urn:microsoft.com/office/officeart/2005/8/layout/pyramid2"/>
    <dgm:cxn modelId="{5A6DCB0E-A44C-4376-AB44-9D3F695AB119}" type="presOf" srcId="{5132134B-13C0-4F22-9139-EE8AB58DED0B}" destId="{023C6CFD-D493-4961-A214-508AB6F8CC54}" srcOrd="0" destOrd="0" presId="urn:microsoft.com/office/officeart/2005/8/layout/pyramid2"/>
    <dgm:cxn modelId="{51C3C704-B98E-435E-B40C-A6A7113C7F26}" srcId="{B994CB12-3B87-4D0E-A8E4-FCC573CC5672}" destId="{49F60FF4-25A6-4860-B79C-B726FA9F99E2}" srcOrd="0" destOrd="0" parTransId="{FD0D7E62-08DB-425B-9E7A-311009B97100}" sibTransId="{4FA9CE98-8480-4A6E-8D80-51A244925E65}"/>
    <dgm:cxn modelId="{5CEC63D7-5ECF-4E4F-8362-59FA880E8E41}" type="presOf" srcId="{B994CB12-3B87-4D0E-A8E4-FCC573CC5672}" destId="{BA2C6F09-6605-4C3F-B104-5531E5FF1B3E}" srcOrd="0" destOrd="0" presId="urn:microsoft.com/office/officeart/2005/8/layout/pyramid2"/>
    <dgm:cxn modelId="{420A99AD-13CD-4DC9-B5A7-A24FC119FB56}" srcId="{B994CB12-3B87-4D0E-A8E4-FCC573CC5672}" destId="{C1B87228-1887-4B38-B0C8-E5F6F4B6CE90}" srcOrd="1" destOrd="0" parTransId="{2BA9CE7D-617B-4919-8AB0-68E4558A9352}" sibTransId="{480C0BFF-85E7-47E8-999B-10C134F06D0C}"/>
    <dgm:cxn modelId="{761D3EFC-7FA5-46F8-BE2F-C608DC7BECE1}" srcId="{B994CB12-3B87-4D0E-A8E4-FCC573CC5672}" destId="{5132134B-13C0-4F22-9139-EE8AB58DED0B}" srcOrd="2" destOrd="0" parTransId="{1EABDB2D-A3C9-4897-B57E-2692BAD5C858}" sibTransId="{34C94BD8-D037-433D-880D-966322FEB8EF}"/>
    <dgm:cxn modelId="{C3F92E55-41DA-419C-B5A9-3135D206940A}" type="presParOf" srcId="{BA2C6F09-6605-4C3F-B104-5531E5FF1B3E}" destId="{EF80F7FD-1F63-405C-BA57-971759904701}" srcOrd="0" destOrd="0" presId="urn:microsoft.com/office/officeart/2005/8/layout/pyramid2"/>
    <dgm:cxn modelId="{4269EB21-45F4-4A13-A1B4-5E84A1583D80}" type="presParOf" srcId="{BA2C6F09-6605-4C3F-B104-5531E5FF1B3E}" destId="{3C7A1674-C44E-46DE-8FFB-3F982702AA52}" srcOrd="1" destOrd="0" presId="urn:microsoft.com/office/officeart/2005/8/layout/pyramid2"/>
    <dgm:cxn modelId="{F34ACBF1-A18F-4150-BD46-EB7C91BD36C1}" type="presParOf" srcId="{3C7A1674-C44E-46DE-8FFB-3F982702AA52}" destId="{19BD6667-B83C-4B2A-93A4-B86A60EADC14}" srcOrd="0" destOrd="0" presId="urn:microsoft.com/office/officeart/2005/8/layout/pyramid2"/>
    <dgm:cxn modelId="{DC7FCBF3-D67D-4FA9-8687-84BFE42D3DB0}" type="presParOf" srcId="{3C7A1674-C44E-46DE-8FFB-3F982702AA52}" destId="{DEFCC251-6568-4D12-8D9F-69347073FDF3}" srcOrd="1" destOrd="0" presId="urn:microsoft.com/office/officeart/2005/8/layout/pyramid2"/>
    <dgm:cxn modelId="{602BC845-D5A9-4A4B-A95A-8D0A8A918422}" type="presParOf" srcId="{3C7A1674-C44E-46DE-8FFB-3F982702AA52}" destId="{7B0CA6F5-532E-4EA5-B4EB-29C08E2D79F2}" srcOrd="2" destOrd="0" presId="urn:microsoft.com/office/officeart/2005/8/layout/pyramid2"/>
    <dgm:cxn modelId="{B55B122F-CA2D-41D4-A7AF-85A4C9B07532}" type="presParOf" srcId="{3C7A1674-C44E-46DE-8FFB-3F982702AA52}" destId="{CE3E3391-38FD-4E78-9879-5004B0E73F25}" srcOrd="3" destOrd="0" presId="urn:microsoft.com/office/officeart/2005/8/layout/pyramid2"/>
    <dgm:cxn modelId="{B8F3C58A-C7E2-47E6-8349-7C126AA3921C}" type="presParOf" srcId="{3C7A1674-C44E-46DE-8FFB-3F982702AA52}" destId="{023C6CFD-D493-4961-A214-508AB6F8CC54}" srcOrd="4" destOrd="0" presId="urn:microsoft.com/office/officeart/2005/8/layout/pyramid2"/>
    <dgm:cxn modelId="{44C6D340-CC10-45FC-AF6E-2FC1F6A7A824}" type="presParOf" srcId="{3C7A1674-C44E-46DE-8FFB-3F982702AA52}" destId="{2D4D7280-98A8-49AF-B808-46AA221CDF25}" srcOrd="5" destOrd="0" presId="urn:microsoft.com/office/officeart/2005/8/layout/pyramid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6A0192C-D165-4FCF-A283-A13369345C6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793DA1-15A3-4C7B-896D-259B0400E195}">
      <dgm:prSet phldrT="[Текст]"/>
      <dgm:spPr/>
      <dgm:t>
        <a:bodyPr/>
        <a:lstStyle/>
        <a:p>
          <a:r>
            <a:rPr lang="ru-RU" dirty="0" smtClean="0"/>
            <a:t>АЧР</a:t>
          </a:r>
          <a:endParaRPr lang="ru-RU" dirty="0"/>
        </a:p>
      </dgm:t>
    </dgm:pt>
    <dgm:pt modelId="{0D415B06-9A20-47D4-9A6C-861C0B7C7C83}" type="parTrans" cxnId="{ED5995CD-66A1-413C-883E-33EFEC6C2EC7}">
      <dgm:prSet/>
      <dgm:spPr/>
      <dgm:t>
        <a:bodyPr/>
        <a:lstStyle/>
        <a:p>
          <a:endParaRPr lang="ru-RU"/>
        </a:p>
      </dgm:t>
    </dgm:pt>
    <dgm:pt modelId="{202ED955-DEB9-4C2E-9569-2BD857E0ADF7}" type="sibTrans" cxnId="{ED5995CD-66A1-413C-883E-33EFEC6C2EC7}">
      <dgm:prSet/>
      <dgm:spPr/>
      <dgm:t>
        <a:bodyPr/>
        <a:lstStyle/>
        <a:p>
          <a:endParaRPr lang="ru-RU"/>
        </a:p>
      </dgm:t>
    </dgm:pt>
    <dgm:pt modelId="{9F1880B7-CC8E-4064-8C24-90DE04AE506C}">
      <dgm:prSet phldrT="[Текст]"/>
      <dgm:spPr/>
      <dgm:t>
        <a:bodyPr/>
        <a:lstStyle/>
        <a:p>
          <a:r>
            <a:rPr lang="ru-RU" dirty="0" smtClean="0"/>
            <a:t>Отбор </a:t>
          </a:r>
          <a:endParaRPr lang="ru-RU" dirty="0"/>
        </a:p>
      </dgm:t>
    </dgm:pt>
    <dgm:pt modelId="{EEE9B802-571F-4276-87BF-DC210FFBA8EE}" type="parTrans" cxnId="{0AC6C80D-51F6-4D18-AC96-0355C055F5E3}">
      <dgm:prSet/>
      <dgm:spPr/>
      <dgm:t>
        <a:bodyPr/>
        <a:lstStyle/>
        <a:p>
          <a:endParaRPr lang="ru-RU"/>
        </a:p>
      </dgm:t>
    </dgm:pt>
    <dgm:pt modelId="{BF8E0674-8658-4517-B146-1F100AFA2C93}" type="sibTrans" cxnId="{0AC6C80D-51F6-4D18-AC96-0355C055F5E3}">
      <dgm:prSet/>
      <dgm:spPr/>
      <dgm:t>
        <a:bodyPr/>
        <a:lstStyle/>
        <a:p>
          <a:endParaRPr lang="ru-RU"/>
        </a:p>
      </dgm:t>
    </dgm:pt>
    <dgm:pt modelId="{83B2A69E-B1D2-4635-8F51-0B26250DEFA9}">
      <dgm:prSet phldrT="[Текст]"/>
      <dgm:spPr/>
      <dgm:t>
        <a:bodyPr/>
        <a:lstStyle/>
        <a:p>
          <a:r>
            <a:rPr lang="ru-RU" dirty="0" smtClean="0"/>
            <a:t>Кадровая политика </a:t>
          </a:r>
          <a:endParaRPr lang="ru-RU" dirty="0"/>
        </a:p>
      </dgm:t>
    </dgm:pt>
    <dgm:pt modelId="{414B1522-B7CC-447A-83E4-9E314B1556E1}" type="parTrans" cxnId="{A1FDEBE3-C10A-449C-87FA-AA2D299ED9DE}">
      <dgm:prSet/>
      <dgm:spPr/>
      <dgm:t>
        <a:bodyPr/>
        <a:lstStyle/>
        <a:p>
          <a:endParaRPr lang="ru-RU"/>
        </a:p>
      </dgm:t>
    </dgm:pt>
    <dgm:pt modelId="{481533F5-CC89-4D0C-A28F-E01C6FD689F7}" type="sibTrans" cxnId="{A1FDEBE3-C10A-449C-87FA-AA2D299ED9DE}">
      <dgm:prSet/>
      <dgm:spPr/>
      <dgm:t>
        <a:bodyPr/>
        <a:lstStyle/>
        <a:p>
          <a:endParaRPr lang="ru-RU"/>
        </a:p>
      </dgm:t>
    </dgm:pt>
    <dgm:pt modelId="{230B8C33-B666-479C-B4D3-811042BE9B7A}">
      <dgm:prSet phldrT="[Текст]"/>
      <dgm:spPr/>
      <dgm:t>
        <a:bodyPr/>
        <a:lstStyle/>
        <a:p>
          <a:r>
            <a:rPr lang="ru-RU" dirty="0" smtClean="0"/>
            <a:t>Распределение </a:t>
          </a:r>
          <a:endParaRPr lang="ru-RU" dirty="0"/>
        </a:p>
      </dgm:t>
    </dgm:pt>
    <dgm:pt modelId="{ADBABCE8-FC19-4F9B-AE96-A356218199B6}" type="parTrans" cxnId="{00C3EDB0-D0B8-406A-94BD-1D4324F49A2A}">
      <dgm:prSet/>
      <dgm:spPr/>
      <dgm:t>
        <a:bodyPr/>
        <a:lstStyle/>
        <a:p>
          <a:endParaRPr lang="ru-RU"/>
        </a:p>
      </dgm:t>
    </dgm:pt>
    <dgm:pt modelId="{C46F8B4A-7CF7-4E6F-B42C-7C86F63472F8}" type="sibTrans" cxnId="{00C3EDB0-D0B8-406A-94BD-1D4324F49A2A}">
      <dgm:prSet/>
      <dgm:spPr/>
      <dgm:t>
        <a:bodyPr/>
        <a:lstStyle/>
        <a:p>
          <a:endParaRPr lang="ru-RU"/>
        </a:p>
      </dgm:t>
    </dgm:pt>
    <dgm:pt modelId="{D9B9D740-337F-4EA2-8C0E-2AB0B98F5E2A}" type="pres">
      <dgm:prSet presAssocID="{76A0192C-D165-4FCF-A283-A13369345C6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CFDF74-494E-43A3-867C-594521C0FA39}" type="pres">
      <dgm:prSet presAssocID="{6F793DA1-15A3-4C7B-896D-259B0400E195}" presName="centerShape" presStyleLbl="node0" presStyleIdx="0" presStyleCnt="1"/>
      <dgm:spPr/>
      <dgm:t>
        <a:bodyPr/>
        <a:lstStyle/>
        <a:p>
          <a:endParaRPr lang="ru-RU"/>
        </a:p>
      </dgm:t>
    </dgm:pt>
    <dgm:pt modelId="{0D7C2DB3-3F37-45C5-888A-5F51F85FF77D}" type="pres">
      <dgm:prSet presAssocID="{9F1880B7-CC8E-4064-8C24-90DE04AE506C}" presName="node" presStyleLbl="node1" presStyleIdx="0" presStyleCnt="3" custScaleX="284976" custRadScaleRad="79104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550B70-1B15-4157-A5C0-1713281283FB}" type="pres">
      <dgm:prSet presAssocID="{9F1880B7-CC8E-4064-8C24-90DE04AE506C}" presName="dummy" presStyleCnt="0"/>
      <dgm:spPr/>
    </dgm:pt>
    <dgm:pt modelId="{28F9B7E1-A602-455D-9526-F6A0DEAAEDC6}" type="pres">
      <dgm:prSet presAssocID="{BF8E0674-8658-4517-B146-1F100AFA2C9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C77A089C-5252-4E6F-806B-862D12616590}" type="pres">
      <dgm:prSet presAssocID="{83B2A69E-B1D2-4635-8F51-0B26250DEFA9}" presName="node" presStyleLbl="node1" presStyleIdx="1" presStyleCnt="3" custScaleX="233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C39F9C-5CB0-4C72-A9CC-F171EAB9C7A7}" type="pres">
      <dgm:prSet presAssocID="{83B2A69E-B1D2-4635-8F51-0B26250DEFA9}" presName="dummy" presStyleCnt="0"/>
      <dgm:spPr/>
    </dgm:pt>
    <dgm:pt modelId="{899778C1-5F56-402A-B802-10B27761898E}" type="pres">
      <dgm:prSet presAssocID="{481533F5-CC89-4D0C-A28F-E01C6FD689F7}" presName="sibTrans" presStyleLbl="sibTrans2D1" presStyleIdx="1" presStyleCnt="3"/>
      <dgm:spPr/>
      <dgm:t>
        <a:bodyPr/>
        <a:lstStyle/>
        <a:p>
          <a:endParaRPr lang="ru-RU"/>
        </a:p>
      </dgm:t>
    </dgm:pt>
    <dgm:pt modelId="{E77D8B16-729C-454A-B91A-080E57578D35}" type="pres">
      <dgm:prSet presAssocID="{230B8C33-B666-479C-B4D3-811042BE9B7A}" presName="node" presStyleLbl="node1" presStyleIdx="2" presStyleCnt="3" custScaleX="2705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6A4C6D-B081-49CD-A750-5A0306897329}" type="pres">
      <dgm:prSet presAssocID="{230B8C33-B666-479C-B4D3-811042BE9B7A}" presName="dummy" presStyleCnt="0"/>
      <dgm:spPr/>
    </dgm:pt>
    <dgm:pt modelId="{470FA6F4-5683-4810-88E7-4E591A5D3FDB}" type="pres">
      <dgm:prSet presAssocID="{C46F8B4A-7CF7-4E6F-B42C-7C86F63472F8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72ABE4F6-E01E-4BA0-8202-57A68F66860D}" type="presOf" srcId="{76A0192C-D165-4FCF-A283-A13369345C60}" destId="{D9B9D740-337F-4EA2-8C0E-2AB0B98F5E2A}" srcOrd="0" destOrd="0" presId="urn:microsoft.com/office/officeart/2005/8/layout/radial6"/>
    <dgm:cxn modelId="{B248139B-A69E-4D71-B71F-CE796B5E3BAA}" type="presOf" srcId="{230B8C33-B666-479C-B4D3-811042BE9B7A}" destId="{E77D8B16-729C-454A-B91A-080E57578D35}" srcOrd="0" destOrd="0" presId="urn:microsoft.com/office/officeart/2005/8/layout/radial6"/>
    <dgm:cxn modelId="{ED5995CD-66A1-413C-883E-33EFEC6C2EC7}" srcId="{76A0192C-D165-4FCF-A283-A13369345C60}" destId="{6F793DA1-15A3-4C7B-896D-259B0400E195}" srcOrd="0" destOrd="0" parTransId="{0D415B06-9A20-47D4-9A6C-861C0B7C7C83}" sibTransId="{202ED955-DEB9-4C2E-9569-2BD857E0ADF7}"/>
    <dgm:cxn modelId="{A1FDEBE3-C10A-449C-87FA-AA2D299ED9DE}" srcId="{6F793DA1-15A3-4C7B-896D-259B0400E195}" destId="{83B2A69E-B1D2-4635-8F51-0B26250DEFA9}" srcOrd="1" destOrd="0" parTransId="{414B1522-B7CC-447A-83E4-9E314B1556E1}" sibTransId="{481533F5-CC89-4D0C-A28F-E01C6FD689F7}"/>
    <dgm:cxn modelId="{428749F6-9B77-4E91-9B37-2755AF96FDE8}" type="presOf" srcId="{6F793DA1-15A3-4C7B-896D-259B0400E195}" destId="{94CFDF74-494E-43A3-867C-594521C0FA39}" srcOrd="0" destOrd="0" presId="urn:microsoft.com/office/officeart/2005/8/layout/radial6"/>
    <dgm:cxn modelId="{F9BA2E80-DDD5-462C-BE13-F4CA7E4ADBE5}" type="presOf" srcId="{9F1880B7-CC8E-4064-8C24-90DE04AE506C}" destId="{0D7C2DB3-3F37-45C5-888A-5F51F85FF77D}" srcOrd="0" destOrd="0" presId="urn:microsoft.com/office/officeart/2005/8/layout/radial6"/>
    <dgm:cxn modelId="{D2B87B48-DB65-4D81-91E3-75E779AA83AA}" type="presOf" srcId="{BF8E0674-8658-4517-B146-1F100AFA2C93}" destId="{28F9B7E1-A602-455D-9526-F6A0DEAAEDC6}" srcOrd="0" destOrd="0" presId="urn:microsoft.com/office/officeart/2005/8/layout/radial6"/>
    <dgm:cxn modelId="{7F4793F5-D7DE-479F-848D-C0DFE1A07EA5}" type="presOf" srcId="{481533F5-CC89-4D0C-A28F-E01C6FD689F7}" destId="{899778C1-5F56-402A-B802-10B27761898E}" srcOrd="0" destOrd="0" presId="urn:microsoft.com/office/officeart/2005/8/layout/radial6"/>
    <dgm:cxn modelId="{9E4B119D-A91C-4DC8-A7DF-62CE30073434}" type="presOf" srcId="{C46F8B4A-7CF7-4E6F-B42C-7C86F63472F8}" destId="{470FA6F4-5683-4810-88E7-4E591A5D3FDB}" srcOrd="0" destOrd="0" presId="urn:microsoft.com/office/officeart/2005/8/layout/radial6"/>
    <dgm:cxn modelId="{0AC6C80D-51F6-4D18-AC96-0355C055F5E3}" srcId="{6F793DA1-15A3-4C7B-896D-259B0400E195}" destId="{9F1880B7-CC8E-4064-8C24-90DE04AE506C}" srcOrd="0" destOrd="0" parTransId="{EEE9B802-571F-4276-87BF-DC210FFBA8EE}" sibTransId="{BF8E0674-8658-4517-B146-1F100AFA2C93}"/>
    <dgm:cxn modelId="{00C3EDB0-D0B8-406A-94BD-1D4324F49A2A}" srcId="{6F793DA1-15A3-4C7B-896D-259B0400E195}" destId="{230B8C33-B666-479C-B4D3-811042BE9B7A}" srcOrd="2" destOrd="0" parTransId="{ADBABCE8-FC19-4F9B-AE96-A356218199B6}" sibTransId="{C46F8B4A-7CF7-4E6F-B42C-7C86F63472F8}"/>
    <dgm:cxn modelId="{EC22425C-2C6A-48F0-917D-0310C14CF83F}" type="presOf" srcId="{83B2A69E-B1D2-4635-8F51-0B26250DEFA9}" destId="{C77A089C-5252-4E6F-806B-862D12616590}" srcOrd="0" destOrd="0" presId="urn:microsoft.com/office/officeart/2005/8/layout/radial6"/>
    <dgm:cxn modelId="{24DB9E82-61CC-42DA-8CB1-E293E87EE7BA}" type="presParOf" srcId="{D9B9D740-337F-4EA2-8C0E-2AB0B98F5E2A}" destId="{94CFDF74-494E-43A3-867C-594521C0FA39}" srcOrd="0" destOrd="0" presId="urn:microsoft.com/office/officeart/2005/8/layout/radial6"/>
    <dgm:cxn modelId="{24124F12-5557-482B-9ACB-15F435FE2A24}" type="presParOf" srcId="{D9B9D740-337F-4EA2-8C0E-2AB0B98F5E2A}" destId="{0D7C2DB3-3F37-45C5-888A-5F51F85FF77D}" srcOrd="1" destOrd="0" presId="urn:microsoft.com/office/officeart/2005/8/layout/radial6"/>
    <dgm:cxn modelId="{7CFFF6D5-B2C8-4D73-9939-FB38F170EB52}" type="presParOf" srcId="{D9B9D740-337F-4EA2-8C0E-2AB0B98F5E2A}" destId="{C2550B70-1B15-4157-A5C0-1713281283FB}" srcOrd="2" destOrd="0" presId="urn:microsoft.com/office/officeart/2005/8/layout/radial6"/>
    <dgm:cxn modelId="{935FA2B4-2041-4E56-8139-F22C370A2827}" type="presParOf" srcId="{D9B9D740-337F-4EA2-8C0E-2AB0B98F5E2A}" destId="{28F9B7E1-A602-455D-9526-F6A0DEAAEDC6}" srcOrd="3" destOrd="0" presId="urn:microsoft.com/office/officeart/2005/8/layout/radial6"/>
    <dgm:cxn modelId="{197B0EF6-CE7F-4A3B-8CF0-431A609C1C46}" type="presParOf" srcId="{D9B9D740-337F-4EA2-8C0E-2AB0B98F5E2A}" destId="{C77A089C-5252-4E6F-806B-862D12616590}" srcOrd="4" destOrd="0" presId="urn:microsoft.com/office/officeart/2005/8/layout/radial6"/>
    <dgm:cxn modelId="{5A167FDD-E72C-4041-A13B-3037AE8AE9E4}" type="presParOf" srcId="{D9B9D740-337F-4EA2-8C0E-2AB0B98F5E2A}" destId="{ACC39F9C-5CB0-4C72-A9CC-F171EAB9C7A7}" srcOrd="5" destOrd="0" presId="urn:microsoft.com/office/officeart/2005/8/layout/radial6"/>
    <dgm:cxn modelId="{D8ED2DC3-E06F-48D4-B27B-E09EF3ED873F}" type="presParOf" srcId="{D9B9D740-337F-4EA2-8C0E-2AB0B98F5E2A}" destId="{899778C1-5F56-402A-B802-10B27761898E}" srcOrd="6" destOrd="0" presId="urn:microsoft.com/office/officeart/2005/8/layout/radial6"/>
    <dgm:cxn modelId="{5FBADAB7-95B2-476A-9552-61B0A978251D}" type="presParOf" srcId="{D9B9D740-337F-4EA2-8C0E-2AB0B98F5E2A}" destId="{E77D8B16-729C-454A-B91A-080E57578D35}" srcOrd="7" destOrd="0" presId="urn:microsoft.com/office/officeart/2005/8/layout/radial6"/>
    <dgm:cxn modelId="{6EA63E88-6297-4792-A454-FD3DDC2A7CE0}" type="presParOf" srcId="{D9B9D740-337F-4EA2-8C0E-2AB0B98F5E2A}" destId="{CA6A4C6D-B081-49CD-A750-5A0306897329}" srcOrd="8" destOrd="0" presId="urn:microsoft.com/office/officeart/2005/8/layout/radial6"/>
    <dgm:cxn modelId="{9BA8F9A9-C2BC-431C-9907-B5C76FB27ADB}" type="presParOf" srcId="{D9B9D740-337F-4EA2-8C0E-2AB0B98F5E2A}" destId="{470FA6F4-5683-4810-88E7-4E591A5D3FDB}" srcOrd="9" destOrd="0" presId="urn:microsoft.com/office/officeart/2005/8/layout/radial6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3C5FAC4-CD1D-43C3-B28F-0AC4B196E9CF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53E012-EC38-4096-8901-5E776D9651B1}">
      <dgm:prSet phldrT="[Текст]"/>
      <dgm:spPr/>
      <dgm:t>
        <a:bodyPr/>
        <a:lstStyle/>
        <a:p>
          <a:r>
            <a:rPr lang="ru-RU" dirty="0" smtClean="0"/>
            <a:t>Расстановка персонала</a:t>
          </a:r>
          <a:endParaRPr lang="ru-RU" dirty="0"/>
        </a:p>
      </dgm:t>
    </dgm:pt>
    <dgm:pt modelId="{D4009F49-DD79-4583-B2B3-C13FFFC849EA}" type="parTrans" cxnId="{BB2E2533-F47E-4A33-A38B-BDA9F7D3ECE1}">
      <dgm:prSet/>
      <dgm:spPr/>
      <dgm:t>
        <a:bodyPr/>
        <a:lstStyle/>
        <a:p>
          <a:endParaRPr lang="ru-RU"/>
        </a:p>
      </dgm:t>
    </dgm:pt>
    <dgm:pt modelId="{FE83D95B-3177-4BC3-A2FF-FB08EC534CD4}" type="sibTrans" cxnId="{BB2E2533-F47E-4A33-A38B-BDA9F7D3ECE1}">
      <dgm:prSet/>
      <dgm:spPr/>
      <dgm:t>
        <a:bodyPr/>
        <a:lstStyle/>
        <a:p>
          <a:endParaRPr lang="ru-RU"/>
        </a:p>
      </dgm:t>
    </dgm:pt>
    <dgm:pt modelId="{DADD0187-8BE3-43B6-B6B2-AAE0C2035232}">
      <dgm:prSet phldrT="[Текст]"/>
      <dgm:spPr/>
      <dgm:t>
        <a:bodyPr/>
        <a:lstStyle/>
        <a:p>
          <a:r>
            <a:rPr lang="ru-RU" dirty="0" smtClean="0"/>
            <a:t>диагностика</a:t>
          </a:r>
          <a:endParaRPr lang="ru-RU" dirty="0"/>
        </a:p>
      </dgm:t>
    </dgm:pt>
    <dgm:pt modelId="{E2CA9954-CC4B-49A4-8532-6C88654BDFE4}" type="parTrans" cxnId="{B6D1C624-98B6-4B44-8497-6F6CA324911B}">
      <dgm:prSet/>
      <dgm:spPr/>
      <dgm:t>
        <a:bodyPr/>
        <a:lstStyle/>
        <a:p>
          <a:endParaRPr lang="ru-RU"/>
        </a:p>
      </dgm:t>
    </dgm:pt>
    <dgm:pt modelId="{69A15D79-1E3E-4F88-A341-64A45D197CC5}" type="sibTrans" cxnId="{B6D1C624-98B6-4B44-8497-6F6CA324911B}">
      <dgm:prSet/>
      <dgm:spPr/>
      <dgm:t>
        <a:bodyPr/>
        <a:lstStyle/>
        <a:p>
          <a:endParaRPr lang="ru-RU"/>
        </a:p>
      </dgm:t>
    </dgm:pt>
    <dgm:pt modelId="{F7E5EE13-47EA-47E7-834C-69724857E92E}">
      <dgm:prSet phldrT="[Текст]"/>
      <dgm:spPr/>
      <dgm:t>
        <a:bodyPr/>
        <a:lstStyle/>
        <a:p>
          <a:r>
            <a:rPr lang="ru-RU" dirty="0" smtClean="0"/>
            <a:t>Общая система координат</a:t>
          </a:r>
          <a:endParaRPr lang="ru-RU" dirty="0"/>
        </a:p>
      </dgm:t>
    </dgm:pt>
    <dgm:pt modelId="{17EA1BD2-6881-4B08-A114-A49BF75DC5BB}" type="parTrans" cxnId="{207B7CF9-8518-4A56-B2AC-6A1C03EC3F5D}">
      <dgm:prSet/>
      <dgm:spPr/>
      <dgm:t>
        <a:bodyPr/>
        <a:lstStyle/>
        <a:p>
          <a:endParaRPr lang="ru-RU"/>
        </a:p>
      </dgm:t>
    </dgm:pt>
    <dgm:pt modelId="{902B2FC7-8FC4-4CE8-9F2C-FD77029A001E}" type="sibTrans" cxnId="{207B7CF9-8518-4A56-B2AC-6A1C03EC3F5D}">
      <dgm:prSet/>
      <dgm:spPr/>
      <dgm:t>
        <a:bodyPr/>
        <a:lstStyle/>
        <a:p>
          <a:endParaRPr lang="ru-RU"/>
        </a:p>
      </dgm:t>
    </dgm:pt>
    <dgm:pt modelId="{E9D6E8F4-D10B-46EA-B03D-765F30FA391E}">
      <dgm:prSet phldrT="[Текст]"/>
      <dgm:spPr/>
      <dgm:t>
        <a:bodyPr/>
        <a:lstStyle/>
        <a:p>
          <a:r>
            <a:rPr lang="ru-RU" dirty="0" smtClean="0"/>
            <a:t>Оценка и вознаграждение</a:t>
          </a:r>
          <a:endParaRPr lang="ru-RU" dirty="0"/>
        </a:p>
      </dgm:t>
    </dgm:pt>
    <dgm:pt modelId="{76145993-AD3D-419C-B915-FBF858466887}" type="parTrans" cxnId="{85F423A6-1ED6-4A99-AC19-53D2E128A37C}">
      <dgm:prSet/>
      <dgm:spPr/>
      <dgm:t>
        <a:bodyPr/>
        <a:lstStyle/>
        <a:p>
          <a:endParaRPr lang="ru-RU"/>
        </a:p>
      </dgm:t>
    </dgm:pt>
    <dgm:pt modelId="{27007B5B-79FC-428D-A02C-64F4F0C558C4}" type="sibTrans" cxnId="{85F423A6-1ED6-4A99-AC19-53D2E128A37C}">
      <dgm:prSet/>
      <dgm:spPr/>
      <dgm:t>
        <a:bodyPr/>
        <a:lstStyle/>
        <a:p>
          <a:endParaRPr lang="ru-RU"/>
        </a:p>
      </dgm:t>
    </dgm:pt>
    <dgm:pt modelId="{F47E00DA-D473-447C-8C6A-68E9F6AE9321}" type="pres">
      <dgm:prSet presAssocID="{83C5FAC4-CD1D-43C3-B28F-0AC4B196E9CF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ED779E-0AF4-44F3-A57C-829583980C05}" type="pres">
      <dgm:prSet presAssocID="{83C5FAC4-CD1D-43C3-B28F-0AC4B196E9CF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52D72B-3F8E-40F0-9901-96DEB4369F9D}" type="pres">
      <dgm:prSet presAssocID="{83C5FAC4-CD1D-43C3-B28F-0AC4B196E9CF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7E0D85-0522-4DC5-9EDB-D9A19BA38C30}" type="pres">
      <dgm:prSet presAssocID="{83C5FAC4-CD1D-43C3-B28F-0AC4B196E9CF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9B7727-17BD-49BE-93CA-EA17EF4CFBC7}" type="pres">
      <dgm:prSet presAssocID="{83C5FAC4-CD1D-43C3-B28F-0AC4B196E9CF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87AAC6-A955-4324-A4FD-0DC1F276C841}" type="presOf" srcId="{E9D6E8F4-D10B-46EA-B03D-765F30FA391E}" destId="{D89B7727-17BD-49BE-93CA-EA17EF4CFBC7}" srcOrd="0" destOrd="0" presId="urn:microsoft.com/office/officeart/2005/8/layout/pyramid4"/>
    <dgm:cxn modelId="{85F423A6-1ED6-4A99-AC19-53D2E128A37C}" srcId="{83C5FAC4-CD1D-43C3-B28F-0AC4B196E9CF}" destId="{E9D6E8F4-D10B-46EA-B03D-765F30FA391E}" srcOrd="3" destOrd="0" parTransId="{76145993-AD3D-419C-B915-FBF858466887}" sibTransId="{27007B5B-79FC-428D-A02C-64F4F0C558C4}"/>
    <dgm:cxn modelId="{48C0D264-645B-49E2-B2E3-0D3F2024F9F9}" type="presOf" srcId="{F7E5EE13-47EA-47E7-834C-69724857E92E}" destId="{917E0D85-0522-4DC5-9EDB-D9A19BA38C30}" srcOrd="0" destOrd="0" presId="urn:microsoft.com/office/officeart/2005/8/layout/pyramid4"/>
    <dgm:cxn modelId="{A0071531-AFF0-45DE-AD89-FB150EB34E36}" type="presOf" srcId="{DADD0187-8BE3-43B6-B6B2-AAE0C2035232}" destId="{7C52D72B-3F8E-40F0-9901-96DEB4369F9D}" srcOrd="0" destOrd="0" presId="urn:microsoft.com/office/officeart/2005/8/layout/pyramid4"/>
    <dgm:cxn modelId="{BB2E2533-F47E-4A33-A38B-BDA9F7D3ECE1}" srcId="{83C5FAC4-CD1D-43C3-B28F-0AC4B196E9CF}" destId="{E353E012-EC38-4096-8901-5E776D9651B1}" srcOrd="0" destOrd="0" parTransId="{D4009F49-DD79-4583-B2B3-C13FFFC849EA}" sibTransId="{FE83D95B-3177-4BC3-A2FF-FB08EC534CD4}"/>
    <dgm:cxn modelId="{2683ED59-1DA5-4E0D-829B-869B9C0EC4A4}" type="presOf" srcId="{83C5FAC4-CD1D-43C3-B28F-0AC4B196E9CF}" destId="{F47E00DA-D473-447C-8C6A-68E9F6AE9321}" srcOrd="0" destOrd="0" presId="urn:microsoft.com/office/officeart/2005/8/layout/pyramid4"/>
    <dgm:cxn modelId="{207B7CF9-8518-4A56-B2AC-6A1C03EC3F5D}" srcId="{83C5FAC4-CD1D-43C3-B28F-0AC4B196E9CF}" destId="{F7E5EE13-47EA-47E7-834C-69724857E92E}" srcOrd="2" destOrd="0" parTransId="{17EA1BD2-6881-4B08-A114-A49BF75DC5BB}" sibTransId="{902B2FC7-8FC4-4CE8-9F2C-FD77029A001E}"/>
    <dgm:cxn modelId="{B6D1C624-98B6-4B44-8497-6F6CA324911B}" srcId="{83C5FAC4-CD1D-43C3-B28F-0AC4B196E9CF}" destId="{DADD0187-8BE3-43B6-B6B2-AAE0C2035232}" srcOrd="1" destOrd="0" parTransId="{E2CA9954-CC4B-49A4-8532-6C88654BDFE4}" sibTransId="{69A15D79-1E3E-4F88-A341-64A45D197CC5}"/>
    <dgm:cxn modelId="{B9382726-9EB7-44AC-A4C1-4128F6CC0B0E}" type="presOf" srcId="{E353E012-EC38-4096-8901-5E776D9651B1}" destId="{36ED779E-0AF4-44F3-A57C-829583980C05}" srcOrd="0" destOrd="0" presId="urn:microsoft.com/office/officeart/2005/8/layout/pyramid4"/>
    <dgm:cxn modelId="{41917D4D-2AE9-48B6-8B2E-C4799ED76C85}" type="presParOf" srcId="{F47E00DA-D473-447C-8C6A-68E9F6AE9321}" destId="{36ED779E-0AF4-44F3-A57C-829583980C05}" srcOrd="0" destOrd="0" presId="urn:microsoft.com/office/officeart/2005/8/layout/pyramid4"/>
    <dgm:cxn modelId="{DC1988F3-DD1E-40B6-8E25-07C5F2C797BE}" type="presParOf" srcId="{F47E00DA-D473-447C-8C6A-68E9F6AE9321}" destId="{7C52D72B-3F8E-40F0-9901-96DEB4369F9D}" srcOrd="1" destOrd="0" presId="urn:microsoft.com/office/officeart/2005/8/layout/pyramid4"/>
    <dgm:cxn modelId="{D17C12F5-736B-44E9-B22E-835F0006B581}" type="presParOf" srcId="{F47E00DA-D473-447C-8C6A-68E9F6AE9321}" destId="{917E0D85-0522-4DC5-9EDB-D9A19BA38C30}" srcOrd="2" destOrd="0" presId="urn:microsoft.com/office/officeart/2005/8/layout/pyramid4"/>
    <dgm:cxn modelId="{B7C5A23F-37EA-4E67-A23C-A1B47D6A6B05}" type="presParOf" srcId="{F47E00DA-D473-447C-8C6A-68E9F6AE9321}" destId="{D89B7727-17BD-49BE-93CA-EA17EF4CFBC7}" srcOrd="3" destOrd="0" presId="urn:microsoft.com/office/officeart/2005/8/layout/pyramid4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10E336F-46AF-4E4B-B050-437A086A3968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F64CDD-8295-444E-9778-42C420EDCD16}">
      <dgm:prSet phldrT="[Текст]"/>
      <dgm:spPr/>
      <dgm:t>
        <a:bodyPr/>
        <a:lstStyle/>
        <a:p>
          <a:r>
            <a:rPr lang="ru-RU" dirty="0" smtClean="0"/>
            <a:t>Расстановка персонала</a:t>
          </a:r>
          <a:endParaRPr lang="ru-RU" dirty="0"/>
        </a:p>
      </dgm:t>
    </dgm:pt>
    <dgm:pt modelId="{4A001AE6-409B-427D-A421-9FCD4D662E0F}" type="parTrans" cxnId="{D83DFD45-107D-49EC-93AC-0B597D35851A}">
      <dgm:prSet/>
      <dgm:spPr/>
      <dgm:t>
        <a:bodyPr/>
        <a:lstStyle/>
        <a:p>
          <a:endParaRPr lang="ru-RU"/>
        </a:p>
      </dgm:t>
    </dgm:pt>
    <dgm:pt modelId="{90B04856-F6D9-4B97-8890-6AEBFF0B0642}" type="sibTrans" cxnId="{D83DFD45-107D-49EC-93AC-0B597D35851A}">
      <dgm:prSet/>
      <dgm:spPr/>
      <dgm:t>
        <a:bodyPr/>
        <a:lstStyle/>
        <a:p>
          <a:endParaRPr lang="ru-RU"/>
        </a:p>
      </dgm:t>
    </dgm:pt>
    <dgm:pt modelId="{50CEA61F-94D1-462F-92A4-7E69F1900795}">
      <dgm:prSet phldrT="[Текст]"/>
      <dgm:spPr/>
      <dgm:t>
        <a:bodyPr/>
        <a:lstStyle/>
        <a:p>
          <a:r>
            <a:rPr lang="ru-RU" dirty="0" smtClean="0"/>
            <a:t>Производительность </a:t>
          </a:r>
          <a:endParaRPr lang="ru-RU" dirty="0"/>
        </a:p>
      </dgm:t>
    </dgm:pt>
    <dgm:pt modelId="{AA843E26-BCED-42A5-9A34-F710B015487C}" type="parTrans" cxnId="{DFDD7E53-709C-4612-BE44-F15ED11F278F}">
      <dgm:prSet/>
      <dgm:spPr/>
      <dgm:t>
        <a:bodyPr/>
        <a:lstStyle/>
        <a:p>
          <a:endParaRPr lang="ru-RU"/>
        </a:p>
      </dgm:t>
    </dgm:pt>
    <dgm:pt modelId="{0CA9F1D5-6210-424E-9100-3E62B18B6458}" type="sibTrans" cxnId="{DFDD7E53-709C-4612-BE44-F15ED11F278F}">
      <dgm:prSet/>
      <dgm:spPr/>
      <dgm:t>
        <a:bodyPr/>
        <a:lstStyle/>
        <a:p>
          <a:endParaRPr lang="ru-RU"/>
        </a:p>
      </dgm:t>
    </dgm:pt>
    <dgm:pt modelId="{875A0594-294A-423A-B251-F4D1A27413EA}">
      <dgm:prSet phldrT="[Текст]"/>
      <dgm:spPr/>
      <dgm:t>
        <a:bodyPr/>
        <a:lstStyle/>
        <a:p>
          <a:r>
            <a:rPr lang="ru-RU" dirty="0" smtClean="0"/>
            <a:t>Развитие </a:t>
          </a:r>
          <a:endParaRPr lang="ru-RU" dirty="0"/>
        </a:p>
      </dgm:t>
    </dgm:pt>
    <dgm:pt modelId="{91DA5955-A1E7-4A6B-85A9-D3484832AF70}" type="parTrans" cxnId="{F6C6AE64-C950-4703-8EE6-51AF3CEAD655}">
      <dgm:prSet/>
      <dgm:spPr/>
      <dgm:t>
        <a:bodyPr/>
        <a:lstStyle/>
        <a:p>
          <a:endParaRPr lang="ru-RU"/>
        </a:p>
      </dgm:t>
    </dgm:pt>
    <dgm:pt modelId="{0C6AF043-5E7C-4667-8F4D-300799971179}" type="sibTrans" cxnId="{F6C6AE64-C950-4703-8EE6-51AF3CEAD655}">
      <dgm:prSet/>
      <dgm:spPr/>
      <dgm:t>
        <a:bodyPr/>
        <a:lstStyle/>
        <a:p>
          <a:endParaRPr lang="ru-RU"/>
        </a:p>
      </dgm:t>
    </dgm:pt>
    <dgm:pt modelId="{1806ADA9-C9BA-4283-918E-A62DBDE0DE9A}">
      <dgm:prSet phldrT="[Текст]"/>
      <dgm:spPr/>
      <dgm:t>
        <a:bodyPr/>
        <a:lstStyle/>
        <a:p>
          <a:r>
            <a:rPr lang="ru-RU" dirty="0" smtClean="0"/>
            <a:t>Индивидуальное удовлетворение </a:t>
          </a:r>
          <a:endParaRPr lang="ru-RU" dirty="0"/>
        </a:p>
      </dgm:t>
    </dgm:pt>
    <dgm:pt modelId="{7B310B27-B1A8-4A82-845B-7FFFB2AEE898}" type="parTrans" cxnId="{4DFF6231-B23B-4195-A030-C3F3043B8619}">
      <dgm:prSet/>
      <dgm:spPr/>
      <dgm:t>
        <a:bodyPr/>
        <a:lstStyle/>
        <a:p>
          <a:endParaRPr lang="ru-RU"/>
        </a:p>
      </dgm:t>
    </dgm:pt>
    <dgm:pt modelId="{A9C85AEE-443A-4E9B-9783-FA6728E0D5D6}" type="sibTrans" cxnId="{4DFF6231-B23B-4195-A030-C3F3043B8619}">
      <dgm:prSet/>
      <dgm:spPr/>
      <dgm:t>
        <a:bodyPr/>
        <a:lstStyle/>
        <a:p>
          <a:endParaRPr lang="ru-RU"/>
        </a:p>
      </dgm:t>
    </dgm:pt>
    <dgm:pt modelId="{884CBA1D-0310-46E8-8166-1F63040C2A14}" type="pres">
      <dgm:prSet presAssocID="{610E336F-46AF-4E4B-B050-437A086A396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12F21A-950A-4A4C-BF08-D26B1160A1D6}" type="pres">
      <dgm:prSet presAssocID="{01F64CDD-8295-444E-9778-42C420EDCD16}" presName="roof" presStyleLbl="dkBgShp" presStyleIdx="0" presStyleCnt="2"/>
      <dgm:spPr/>
      <dgm:t>
        <a:bodyPr/>
        <a:lstStyle/>
        <a:p>
          <a:endParaRPr lang="ru-RU"/>
        </a:p>
      </dgm:t>
    </dgm:pt>
    <dgm:pt modelId="{460F46DA-FF30-48D6-BE71-C69209567FA9}" type="pres">
      <dgm:prSet presAssocID="{01F64CDD-8295-444E-9778-42C420EDCD16}" presName="pillars" presStyleCnt="0"/>
      <dgm:spPr/>
    </dgm:pt>
    <dgm:pt modelId="{6022778B-DC90-45E0-9F28-CA888C62A13E}" type="pres">
      <dgm:prSet presAssocID="{01F64CDD-8295-444E-9778-42C420EDCD16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7EB7A5-F2CA-48E7-8D85-EFADD7CBB196}" type="pres">
      <dgm:prSet presAssocID="{875A0594-294A-423A-B251-F4D1A27413E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EFC9E6-F039-4B55-B2CC-8825E4AE6A44}" type="pres">
      <dgm:prSet presAssocID="{1806ADA9-C9BA-4283-918E-A62DBDE0DE9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E68CE-028F-463F-9542-74F0A835E7ED}" type="pres">
      <dgm:prSet presAssocID="{01F64CDD-8295-444E-9778-42C420EDCD16}" presName="base" presStyleLbl="dkBgShp" presStyleIdx="1" presStyleCnt="2"/>
      <dgm:spPr/>
    </dgm:pt>
  </dgm:ptLst>
  <dgm:cxnLst>
    <dgm:cxn modelId="{4DFF6231-B23B-4195-A030-C3F3043B8619}" srcId="{01F64CDD-8295-444E-9778-42C420EDCD16}" destId="{1806ADA9-C9BA-4283-918E-A62DBDE0DE9A}" srcOrd="2" destOrd="0" parTransId="{7B310B27-B1A8-4A82-845B-7FFFB2AEE898}" sibTransId="{A9C85AEE-443A-4E9B-9783-FA6728E0D5D6}"/>
    <dgm:cxn modelId="{2CF55900-6CF9-4540-96FF-FA96B51779F8}" type="presOf" srcId="{610E336F-46AF-4E4B-B050-437A086A3968}" destId="{884CBA1D-0310-46E8-8166-1F63040C2A14}" srcOrd="0" destOrd="0" presId="urn:microsoft.com/office/officeart/2005/8/layout/hList3"/>
    <dgm:cxn modelId="{28E2F3D3-F628-42FA-B817-F3C8B8C237F6}" type="presOf" srcId="{1806ADA9-C9BA-4283-918E-A62DBDE0DE9A}" destId="{A5EFC9E6-F039-4B55-B2CC-8825E4AE6A44}" srcOrd="0" destOrd="0" presId="urn:microsoft.com/office/officeart/2005/8/layout/hList3"/>
    <dgm:cxn modelId="{F6C6AE64-C950-4703-8EE6-51AF3CEAD655}" srcId="{01F64CDD-8295-444E-9778-42C420EDCD16}" destId="{875A0594-294A-423A-B251-F4D1A27413EA}" srcOrd="1" destOrd="0" parTransId="{91DA5955-A1E7-4A6B-85A9-D3484832AF70}" sibTransId="{0C6AF043-5E7C-4667-8F4D-300799971179}"/>
    <dgm:cxn modelId="{DFDD7E53-709C-4612-BE44-F15ED11F278F}" srcId="{01F64CDD-8295-444E-9778-42C420EDCD16}" destId="{50CEA61F-94D1-462F-92A4-7E69F1900795}" srcOrd="0" destOrd="0" parTransId="{AA843E26-BCED-42A5-9A34-F710B015487C}" sibTransId="{0CA9F1D5-6210-424E-9100-3E62B18B6458}"/>
    <dgm:cxn modelId="{D83DFD45-107D-49EC-93AC-0B597D35851A}" srcId="{610E336F-46AF-4E4B-B050-437A086A3968}" destId="{01F64CDD-8295-444E-9778-42C420EDCD16}" srcOrd="0" destOrd="0" parTransId="{4A001AE6-409B-427D-A421-9FCD4D662E0F}" sibTransId="{90B04856-F6D9-4B97-8890-6AEBFF0B0642}"/>
    <dgm:cxn modelId="{8C52727A-F7B6-469E-8ADE-6464CEE79003}" type="presOf" srcId="{01F64CDD-8295-444E-9778-42C420EDCD16}" destId="{E812F21A-950A-4A4C-BF08-D26B1160A1D6}" srcOrd="0" destOrd="0" presId="urn:microsoft.com/office/officeart/2005/8/layout/hList3"/>
    <dgm:cxn modelId="{8763D291-473D-458A-A76C-A8234171E74B}" type="presOf" srcId="{50CEA61F-94D1-462F-92A4-7E69F1900795}" destId="{6022778B-DC90-45E0-9F28-CA888C62A13E}" srcOrd="0" destOrd="0" presId="urn:microsoft.com/office/officeart/2005/8/layout/hList3"/>
    <dgm:cxn modelId="{6687249A-1D7F-4C82-A633-C4118F05FDF1}" type="presOf" srcId="{875A0594-294A-423A-B251-F4D1A27413EA}" destId="{647EB7A5-F2CA-48E7-8D85-EFADD7CBB196}" srcOrd="0" destOrd="0" presId="urn:microsoft.com/office/officeart/2005/8/layout/hList3"/>
    <dgm:cxn modelId="{4E9415E8-635B-4E12-88F6-D56794928E8D}" type="presParOf" srcId="{884CBA1D-0310-46E8-8166-1F63040C2A14}" destId="{E812F21A-950A-4A4C-BF08-D26B1160A1D6}" srcOrd="0" destOrd="0" presId="urn:microsoft.com/office/officeart/2005/8/layout/hList3"/>
    <dgm:cxn modelId="{6D313538-DA9D-47F1-8DE0-C97BCCAE6B05}" type="presParOf" srcId="{884CBA1D-0310-46E8-8166-1F63040C2A14}" destId="{460F46DA-FF30-48D6-BE71-C69209567FA9}" srcOrd="1" destOrd="0" presId="urn:microsoft.com/office/officeart/2005/8/layout/hList3"/>
    <dgm:cxn modelId="{1890D1F4-35B4-4218-8F53-7B06D5086F29}" type="presParOf" srcId="{460F46DA-FF30-48D6-BE71-C69209567FA9}" destId="{6022778B-DC90-45E0-9F28-CA888C62A13E}" srcOrd="0" destOrd="0" presId="urn:microsoft.com/office/officeart/2005/8/layout/hList3"/>
    <dgm:cxn modelId="{4D85355E-2A8A-45B5-8C9A-1151699980C0}" type="presParOf" srcId="{460F46DA-FF30-48D6-BE71-C69209567FA9}" destId="{647EB7A5-F2CA-48E7-8D85-EFADD7CBB196}" srcOrd="1" destOrd="0" presId="urn:microsoft.com/office/officeart/2005/8/layout/hList3"/>
    <dgm:cxn modelId="{ED102875-7DB2-49BD-8903-01F19E86B48A}" type="presParOf" srcId="{460F46DA-FF30-48D6-BE71-C69209567FA9}" destId="{A5EFC9E6-F039-4B55-B2CC-8825E4AE6A44}" srcOrd="2" destOrd="0" presId="urn:microsoft.com/office/officeart/2005/8/layout/hList3"/>
    <dgm:cxn modelId="{169F12FC-681E-40FD-BC5B-AF833226127C}" type="presParOf" srcId="{884CBA1D-0310-46E8-8166-1F63040C2A14}" destId="{83DE68CE-028F-463F-9542-74F0A835E7ED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Теория человеческого капитала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Школа </a:t>
            </a:r>
            <a:r>
              <a:rPr lang="ru-RU" smtClean="0"/>
              <a:t>резерва управленческих кадров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Матрица эффективности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599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ФИО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2016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вклад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вклад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вклад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……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……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Акценты управленческой науки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Человеческий капитал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 smtClean="0"/>
              <a:t>Человеческий капитал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человеческих ресурсов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52</TotalTime>
  <Words>93</Words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Теория человеческого капитала</vt:lpstr>
      <vt:lpstr>Акценты управленческой науки</vt:lpstr>
      <vt:lpstr>Человеческий капитал</vt:lpstr>
      <vt:lpstr>Человеческий капитал</vt:lpstr>
      <vt:lpstr>Слайд 5</vt:lpstr>
      <vt:lpstr>Анализ человеческих ресурсов</vt:lpstr>
      <vt:lpstr>Слайд 7</vt:lpstr>
      <vt:lpstr>Слайд 8</vt:lpstr>
      <vt:lpstr>Слайд 9</vt:lpstr>
      <vt:lpstr>Матрица эффективности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comp4</dc:creator>
  <cp:lastModifiedBy>comp4</cp:lastModifiedBy>
  <cp:revision>8</cp:revision>
  <dcterms:created xsi:type="dcterms:W3CDTF">2015-10-27T07:54:15Z</dcterms:created>
  <dcterms:modified xsi:type="dcterms:W3CDTF">2015-10-29T03:37:26Z</dcterms:modified>
</cp:coreProperties>
</file>